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7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801600" cy="9601200" type="A3"/>
  <p:notesSz cx="9896475" cy="14301788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10" y="-10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13" Type="http://schemas.openxmlformats.org/officeDocument/2006/relationships/customXml" Target="../customXml/item6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5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Relationship Id="rId14" Type="http://schemas.openxmlformats.org/officeDocument/2006/relationships/customXml" Target="../customXml/item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>
            <a:normAutofit/>
          </a:bodyPr>
          <a:lstStyle>
            <a:lvl1pPr>
              <a:defRPr sz="5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A32290-24BB-485E-A011-1AB3D892D167}" type="datetimeFigureOut">
              <a:rPr lang="en-GB" smtClean="0"/>
              <a:pPr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B5532D2-BC19-445F-BBA3-8CCC9EEBDF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4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0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8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60"/>
            <a:ext cx="10881360" cy="1906905"/>
          </a:xfrm>
        </p:spPr>
        <p:txBody>
          <a:bodyPr anchor="t"/>
          <a:lstStyle>
            <a:lvl1pPr algn="l">
              <a:defRPr sz="5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A32290-24BB-485E-A011-1AB3D892D167}" type="datetimeFigureOut">
              <a:rPr lang="en-GB" smtClean="0"/>
              <a:pPr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B5532D2-BC19-445F-BBA3-8CCC9EEBDF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8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3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8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2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6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9" cy="656748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A32290-24BB-485E-A011-1AB3D892D167}" type="datetimeFigureOut">
              <a:rPr lang="en-GB" smtClean="0"/>
              <a:pPr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5532D2-BC19-445F-BBA3-8CCC9EEBDF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wickshire.gov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wickshire.gov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60623" y="5217658"/>
            <a:ext cx="2439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Highway depots</a:t>
            </a:r>
          </a:p>
          <a:p>
            <a:pPr algn="ctr"/>
            <a:endParaRPr lang="en-GB" sz="1200" b="1" dirty="0" smtClean="0"/>
          </a:p>
          <a:p>
            <a:pPr algn="ctr"/>
            <a:r>
              <a:rPr lang="en-GB" sz="1200" b="1" dirty="0" smtClean="0"/>
              <a:t>Warwickshire County Boundary</a:t>
            </a:r>
          </a:p>
          <a:p>
            <a:pPr algn="ctr"/>
            <a:endParaRPr lang="en-GB" sz="1200" b="1" dirty="0" smtClean="0"/>
          </a:p>
          <a:p>
            <a:pPr algn="ctr"/>
            <a:r>
              <a:rPr lang="en-GB" sz="1200" b="1" dirty="0" smtClean="0"/>
              <a:t>Warwickshire District/Borough Boundaries</a:t>
            </a:r>
          </a:p>
          <a:p>
            <a:pPr algn="ctr"/>
            <a:endParaRPr lang="en-GB" sz="1200" b="1" dirty="0" smtClean="0"/>
          </a:p>
          <a:p>
            <a:pPr algn="ctr"/>
            <a:r>
              <a:rPr lang="en-GB" sz="1200" b="1" dirty="0" smtClean="0"/>
              <a:t>Warwickshire Parish Boundaries</a:t>
            </a:r>
            <a:endParaRPr lang="en-GB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"/>
            <a:ext cx="12801600" cy="96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264" y="818347"/>
            <a:ext cx="291216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N1</a:t>
            </a:r>
          </a:p>
          <a:p>
            <a:pPr algn="ctr"/>
            <a:r>
              <a:rPr lang="en-GB" sz="1300" dirty="0" smtClean="0"/>
              <a:t>Jane Pritchard</a:t>
            </a:r>
          </a:p>
          <a:p>
            <a:pPr algn="ctr"/>
            <a:r>
              <a:rPr lang="en-GB" sz="1300" dirty="0" smtClean="0"/>
              <a:t>janepritchard@warwickshire.gov.uk</a:t>
            </a:r>
          </a:p>
          <a:p>
            <a:pPr algn="ctr"/>
            <a:endParaRPr lang="en-GB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176264" y="5606153"/>
            <a:ext cx="256152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N2</a:t>
            </a:r>
          </a:p>
          <a:p>
            <a:pPr algn="ctr"/>
            <a:r>
              <a:rPr lang="en-GB" sz="1300" dirty="0" smtClean="0"/>
              <a:t>Andy Keating</a:t>
            </a:r>
          </a:p>
          <a:p>
            <a:pPr algn="ctr"/>
            <a:r>
              <a:rPr lang="en-GB" sz="1300" dirty="0" smtClean="0"/>
              <a:t>andykeating@warwickshire.gov.uk</a:t>
            </a:r>
          </a:p>
          <a:p>
            <a:pPr algn="ctr"/>
            <a:endParaRPr lang="en-GB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2610196" y="5743086"/>
            <a:ext cx="249446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N4</a:t>
            </a:r>
          </a:p>
          <a:p>
            <a:pPr algn="ctr"/>
            <a:r>
              <a:rPr lang="en-GB" sz="1300" dirty="0" smtClean="0"/>
              <a:t>Nabil Miah</a:t>
            </a:r>
          </a:p>
          <a:p>
            <a:pPr algn="ctr"/>
            <a:r>
              <a:rPr lang="en-GB" sz="1300" dirty="0" smtClean="0"/>
              <a:t>nabilmiah@warwickshire.gov.uk</a:t>
            </a:r>
          </a:p>
          <a:p>
            <a:pPr algn="ctr"/>
            <a:endParaRPr lang="en-GB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5104656" y="2177048"/>
            <a:ext cx="2762805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N3</a:t>
            </a:r>
          </a:p>
          <a:p>
            <a:pPr algn="ctr"/>
            <a:r>
              <a:rPr lang="en-GB" sz="1300" dirty="0" smtClean="0"/>
              <a:t>Andrew Roost </a:t>
            </a:r>
          </a:p>
          <a:p>
            <a:pPr algn="ctr"/>
            <a:r>
              <a:rPr lang="en-GB" sz="1300" dirty="0"/>
              <a:t>a</a:t>
            </a:r>
            <a:r>
              <a:rPr lang="en-GB" sz="1300" dirty="0" smtClean="0"/>
              <a:t>ndrewroost@warwickshire.gov.uk</a:t>
            </a:r>
            <a:endParaRPr lang="en-GB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6486058" y="3018150"/>
            <a:ext cx="289238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N5</a:t>
            </a:r>
          </a:p>
          <a:p>
            <a:pPr algn="ctr"/>
            <a:r>
              <a:rPr lang="en-GB" sz="1300" dirty="0" smtClean="0"/>
              <a:t>Craig Thompson</a:t>
            </a:r>
          </a:p>
          <a:p>
            <a:pPr algn="ctr"/>
            <a:r>
              <a:rPr lang="en-GB" sz="1300" dirty="0" smtClean="0"/>
              <a:t>craigpthompson@warwickshire.gov.uk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448" y="8595863"/>
            <a:ext cx="29207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N6</a:t>
            </a:r>
          </a:p>
          <a:p>
            <a:pPr algn="ctr"/>
            <a:r>
              <a:rPr lang="en-GB" sz="1300" dirty="0" smtClean="0"/>
              <a:t>Richard Haycock</a:t>
            </a:r>
          </a:p>
          <a:p>
            <a:pPr algn="ctr"/>
            <a:r>
              <a:rPr lang="en-GB" sz="1300" dirty="0" smtClean="0"/>
              <a:t>richardhaycock@warwickshire.gov.uk</a:t>
            </a:r>
          </a:p>
          <a:p>
            <a:pPr algn="ctr"/>
            <a:endParaRPr lang="en-GB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9522143" y="236047"/>
            <a:ext cx="3065607" cy="4139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 smtClean="0"/>
              <a:t>Warwickshire County Highways:</a:t>
            </a:r>
          </a:p>
          <a:p>
            <a:pPr algn="ctr"/>
            <a:r>
              <a:rPr lang="en-GB" sz="1000" b="1" u="sng" dirty="0" smtClean="0"/>
              <a:t>NORTH AREA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Head Office: </a:t>
            </a:r>
            <a:r>
              <a:rPr lang="en-GB" sz="1000" dirty="0" err="1" smtClean="0"/>
              <a:t>Coleshill</a:t>
            </a:r>
            <a:r>
              <a:rPr lang="en-GB" sz="1000" dirty="0" smtClean="0"/>
              <a:t> Heath Road, </a:t>
            </a:r>
            <a:r>
              <a:rPr lang="en-GB" sz="1000" dirty="0" err="1" smtClean="0"/>
              <a:t>Coleshill</a:t>
            </a:r>
            <a:r>
              <a:rPr lang="en-GB" sz="1000" dirty="0" smtClean="0"/>
              <a:t>, Birmingham, B463HL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Group Manager:</a:t>
            </a:r>
          </a:p>
          <a:p>
            <a:pPr algn="ctr"/>
            <a:r>
              <a:rPr lang="en-GB" sz="1000" dirty="0" smtClean="0"/>
              <a:t>Jeff </a:t>
            </a:r>
            <a:r>
              <a:rPr lang="en-GB" sz="1000" dirty="0" err="1" smtClean="0"/>
              <a:t>Welsby</a:t>
            </a:r>
            <a:endParaRPr lang="en-GB" sz="1000" dirty="0" smtClean="0"/>
          </a:p>
          <a:p>
            <a:pPr algn="ctr"/>
            <a:r>
              <a:rPr lang="en-GB" sz="1000" dirty="0" smtClean="0"/>
              <a:t>jeffwelsby@warwickshire.gov.uk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 Client  Services Manager:</a:t>
            </a:r>
          </a:p>
          <a:p>
            <a:pPr algn="ctr"/>
            <a:r>
              <a:rPr lang="en-GB" sz="1000" dirty="0" smtClean="0"/>
              <a:t>Bryn </a:t>
            </a:r>
            <a:r>
              <a:rPr lang="en-GB" sz="1000" dirty="0" err="1" smtClean="0"/>
              <a:t>Patefield</a:t>
            </a:r>
            <a:endParaRPr lang="en-GB" sz="1000" dirty="0" smtClean="0"/>
          </a:p>
          <a:p>
            <a:pPr algn="ctr"/>
            <a:r>
              <a:rPr lang="en-GB" sz="1000" dirty="0" smtClean="0"/>
              <a:t>brynpatefield@warwickshire.gov.uk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Client Team Leader (N1,N2,N3 Green):</a:t>
            </a:r>
          </a:p>
          <a:p>
            <a:pPr algn="ctr"/>
            <a:r>
              <a:rPr lang="en-GB" sz="1000" dirty="0" smtClean="0"/>
              <a:t>Benjamin Hill</a:t>
            </a:r>
          </a:p>
          <a:p>
            <a:pPr algn="ctr"/>
            <a:r>
              <a:rPr lang="en-GB" sz="1000" dirty="0" smtClean="0"/>
              <a:t>benjaminhill@warwickshire.gov.uk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Client Team leader(N3 Yellow, N4,N5,N6):</a:t>
            </a:r>
          </a:p>
          <a:p>
            <a:pPr algn="ctr"/>
            <a:r>
              <a:rPr lang="en-GB" sz="1000" dirty="0" smtClean="0"/>
              <a:t>Daniel Perkins</a:t>
            </a:r>
          </a:p>
          <a:p>
            <a:pPr algn="ctr"/>
            <a:r>
              <a:rPr lang="en-GB" sz="1000" dirty="0" smtClean="0"/>
              <a:t>danielperkins@warwickshire.gov.uk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Programme &amp; Delivery </a:t>
            </a:r>
            <a:r>
              <a:rPr lang="en-GB" sz="1000" dirty="0"/>
              <a:t>E</a:t>
            </a:r>
            <a:r>
              <a:rPr lang="en-GB" sz="1000" dirty="0" smtClean="0"/>
              <a:t>ngineer</a:t>
            </a:r>
          </a:p>
          <a:p>
            <a:pPr algn="ctr"/>
            <a:r>
              <a:rPr lang="en-GB" sz="1000" dirty="0" smtClean="0"/>
              <a:t>John Grant</a:t>
            </a:r>
          </a:p>
          <a:p>
            <a:pPr algn="ctr"/>
            <a:r>
              <a:rPr lang="en-GB" sz="1000" dirty="0" smtClean="0"/>
              <a:t>johngrant@warwickshire.gov.uk</a:t>
            </a:r>
          </a:p>
          <a:p>
            <a:pPr algn="ctr"/>
            <a:endParaRPr lang="en-GB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541923" y="4240466"/>
            <a:ext cx="3065607" cy="977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" b="1" dirty="0" smtClean="0"/>
              <a:t>For further information, please see the Warwickshire County Council website: </a:t>
            </a:r>
          </a:p>
          <a:p>
            <a:pPr algn="ctr"/>
            <a:r>
              <a:rPr lang="en-GB" sz="1150" b="1" dirty="0" smtClean="0">
                <a:hlinkClick r:id="rId3"/>
              </a:rPr>
              <a:t>www.warwickshire.gov.uk</a:t>
            </a:r>
            <a:endParaRPr lang="en-GB" sz="1150" b="1" dirty="0" smtClean="0"/>
          </a:p>
          <a:p>
            <a:pPr algn="ctr"/>
            <a:endParaRPr lang="en-GB" sz="1150" b="1" dirty="0"/>
          </a:p>
          <a:p>
            <a:pPr algn="ctr"/>
            <a:r>
              <a:rPr lang="en-GB" sz="1150" b="1" dirty="0" smtClean="0"/>
              <a:t>Customer Service Centre: Tel. (01926) 412515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60623" y="8184976"/>
            <a:ext cx="20008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541923" y="8545016"/>
            <a:ext cx="1611405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01600" cy="96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0840" y="177010"/>
            <a:ext cx="2664296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S2</a:t>
            </a:r>
          </a:p>
          <a:p>
            <a:pPr algn="ctr"/>
            <a:r>
              <a:rPr lang="en-GB" sz="1300" dirty="0" smtClean="0"/>
              <a:t>David Elliston</a:t>
            </a:r>
          </a:p>
          <a:p>
            <a:pPr algn="ctr"/>
            <a:r>
              <a:rPr lang="en-GB" sz="1300" dirty="0" smtClean="0"/>
              <a:t>davidelliston@warwickshire.gov.uk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6824" y="7104856"/>
            <a:ext cx="2664296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S6</a:t>
            </a:r>
          </a:p>
          <a:p>
            <a:pPr algn="ctr"/>
            <a:r>
              <a:rPr lang="en-GB" sz="1300" dirty="0" smtClean="0"/>
              <a:t>Patch  Byrne</a:t>
            </a:r>
          </a:p>
          <a:p>
            <a:pPr algn="ctr"/>
            <a:r>
              <a:rPr lang="en-GB" sz="1300" dirty="0" smtClean="0"/>
              <a:t>patchbyrne@warwickshire.gov.uk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264" y="6168752"/>
            <a:ext cx="255212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S5</a:t>
            </a:r>
          </a:p>
          <a:p>
            <a:pPr algn="ctr"/>
            <a:r>
              <a:rPr lang="en-GB" sz="1300" dirty="0" smtClean="0"/>
              <a:t>Alan Caldwell-Jones</a:t>
            </a:r>
          </a:p>
          <a:p>
            <a:pPr algn="ctr"/>
            <a:r>
              <a:rPr lang="en-GB" sz="1300" smtClean="0"/>
              <a:t>Alancaldwell-jones@warwickshire</a:t>
            </a:r>
            <a:r>
              <a:rPr lang="en-GB" sz="1300" dirty="0" smtClean="0"/>
              <a:t>.</a:t>
            </a:r>
          </a:p>
          <a:p>
            <a:pPr algn="ctr"/>
            <a:r>
              <a:rPr lang="en-GB" sz="1300" dirty="0" smtClean="0"/>
              <a:t>gov.uk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2143" y="236047"/>
            <a:ext cx="3065607" cy="3985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 smtClean="0"/>
              <a:t>Warwickshire County Highways:</a:t>
            </a:r>
          </a:p>
          <a:p>
            <a:pPr algn="ctr"/>
            <a:r>
              <a:rPr lang="en-GB" sz="1000" b="1" u="sng" dirty="0" smtClean="0"/>
              <a:t>SOUTH AREA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Head Office: Old </a:t>
            </a:r>
            <a:r>
              <a:rPr lang="en-GB" sz="1000" dirty="0" err="1" smtClean="0"/>
              <a:t>Budbrooke</a:t>
            </a:r>
            <a:r>
              <a:rPr lang="en-GB" sz="1000" dirty="0" smtClean="0"/>
              <a:t> Road, Warwick, CV357DP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Group Manager:</a:t>
            </a:r>
          </a:p>
          <a:p>
            <a:pPr algn="ctr"/>
            <a:r>
              <a:rPr lang="en-GB" sz="1000" dirty="0" smtClean="0"/>
              <a:t>Jeff </a:t>
            </a:r>
            <a:r>
              <a:rPr lang="en-GB" sz="1000" dirty="0" err="1" smtClean="0"/>
              <a:t>Welsby</a:t>
            </a:r>
            <a:endParaRPr lang="en-GB" sz="1000" dirty="0" smtClean="0"/>
          </a:p>
          <a:p>
            <a:pPr algn="ctr"/>
            <a:r>
              <a:rPr lang="en-GB" sz="1000" dirty="0" smtClean="0"/>
              <a:t>jeffwelsby@warwickshire.gov.uk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Client  Services Manager:</a:t>
            </a:r>
          </a:p>
          <a:p>
            <a:pPr algn="ctr"/>
            <a:r>
              <a:rPr lang="en-GB" sz="1000" dirty="0" smtClean="0"/>
              <a:t>Bryn </a:t>
            </a:r>
            <a:r>
              <a:rPr lang="en-GB" sz="1000" dirty="0" err="1" smtClean="0"/>
              <a:t>Patefield</a:t>
            </a:r>
            <a:endParaRPr lang="en-GB" sz="1000" dirty="0" smtClean="0"/>
          </a:p>
          <a:p>
            <a:pPr algn="ctr"/>
            <a:r>
              <a:rPr lang="en-GB" sz="1000" dirty="0" smtClean="0"/>
              <a:t>brynpatefield@warwickshire.gov.uk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Client Team Leader (S1,S2,S3):</a:t>
            </a:r>
          </a:p>
          <a:p>
            <a:pPr algn="ctr"/>
            <a:r>
              <a:rPr lang="en-GB" sz="1000" dirty="0" smtClean="0"/>
              <a:t>Gerald Brooks</a:t>
            </a:r>
          </a:p>
          <a:p>
            <a:pPr algn="ctr"/>
            <a:r>
              <a:rPr lang="en-GB" sz="1000" dirty="0" smtClean="0"/>
              <a:t>geraldbrooks@warwickshire.gov.uk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 smtClean="0"/>
              <a:t>Client Team leader(S4,S5,S6,S7):</a:t>
            </a:r>
          </a:p>
          <a:p>
            <a:pPr algn="ctr"/>
            <a:r>
              <a:rPr lang="en-GB" sz="1000" dirty="0" smtClean="0"/>
              <a:t>Jeff Morris</a:t>
            </a:r>
          </a:p>
          <a:p>
            <a:pPr algn="ctr"/>
            <a:r>
              <a:rPr lang="en-GB" sz="1000" dirty="0" smtClean="0"/>
              <a:t>jeffmorris@warwickshire.gov.uk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Programme &amp; Delivery </a:t>
            </a:r>
            <a:r>
              <a:rPr lang="en-GB" sz="1000" dirty="0"/>
              <a:t>E</a:t>
            </a:r>
            <a:r>
              <a:rPr lang="en-GB" sz="1000" dirty="0" smtClean="0"/>
              <a:t>ngineer</a:t>
            </a:r>
          </a:p>
          <a:p>
            <a:pPr algn="ctr"/>
            <a:r>
              <a:rPr lang="en-GB" sz="1000" dirty="0" smtClean="0"/>
              <a:t>John Grant</a:t>
            </a:r>
          </a:p>
          <a:p>
            <a:pPr algn="ctr"/>
            <a:r>
              <a:rPr lang="en-GB" sz="1000" dirty="0" smtClean="0"/>
              <a:t>johngrant@warwickshire.gov.uk</a:t>
            </a:r>
          </a:p>
          <a:p>
            <a:pPr algn="ctr"/>
            <a:endParaRPr lang="en-GB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541923" y="4152528"/>
            <a:ext cx="3065607" cy="9771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" b="1" dirty="0" smtClean="0"/>
              <a:t>For further information, please see the Warwickshire County Council website: </a:t>
            </a:r>
          </a:p>
          <a:p>
            <a:pPr algn="ctr"/>
            <a:r>
              <a:rPr lang="en-GB" sz="1150" b="1" dirty="0" smtClean="0">
                <a:hlinkClick r:id="rId3"/>
              </a:rPr>
              <a:t>www.warwickshire.gov.uk</a:t>
            </a:r>
            <a:endParaRPr lang="en-GB" sz="1150" b="1" dirty="0" smtClean="0"/>
          </a:p>
          <a:p>
            <a:pPr algn="ctr"/>
            <a:endParaRPr lang="en-GB" sz="1150" b="1" dirty="0"/>
          </a:p>
          <a:p>
            <a:pPr algn="ctr"/>
            <a:r>
              <a:rPr lang="en-GB" sz="1150" b="1" dirty="0" smtClean="0"/>
              <a:t>Customer Service Centre: Tel. (01926) 412515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0623" y="8184976"/>
            <a:ext cx="200081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9541923" y="8545016"/>
            <a:ext cx="1611405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81276" y="7680920"/>
            <a:ext cx="1939203" cy="74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80220" y="7680920"/>
            <a:ext cx="2664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S7</a:t>
            </a:r>
          </a:p>
          <a:p>
            <a:pPr algn="ctr"/>
            <a:r>
              <a:rPr lang="en-GB" sz="1300" dirty="0" smtClean="0"/>
              <a:t>Michael Rogers</a:t>
            </a:r>
          </a:p>
          <a:p>
            <a:pPr algn="ctr"/>
            <a:r>
              <a:rPr lang="en-GB" sz="1300" dirty="0" smtClean="0"/>
              <a:t>michaelrogers@warwickshire.gov.uk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4935" y="1848272"/>
            <a:ext cx="179800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123068" y="1536403"/>
            <a:ext cx="24188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S3</a:t>
            </a:r>
          </a:p>
          <a:p>
            <a:pPr algn="ctr"/>
            <a:r>
              <a:rPr lang="en-GB" sz="1300" dirty="0" smtClean="0"/>
              <a:t>David Cross</a:t>
            </a:r>
          </a:p>
          <a:p>
            <a:pPr algn="ctr"/>
            <a:r>
              <a:rPr lang="en-GB" sz="1300" dirty="0"/>
              <a:t>d</a:t>
            </a:r>
            <a:r>
              <a:rPr lang="en-GB" sz="1300" dirty="0" smtClean="0"/>
              <a:t>avidcross@warwickshire.gov.uk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2526" y="177010"/>
            <a:ext cx="1966066" cy="56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32328" y="107762"/>
            <a:ext cx="25202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S1</a:t>
            </a:r>
          </a:p>
          <a:p>
            <a:pPr algn="ctr"/>
            <a:r>
              <a:rPr lang="en-GB" sz="1300" dirty="0" smtClean="0"/>
              <a:t>Peter Hallam</a:t>
            </a:r>
          </a:p>
          <a:p>
            <a:pPr algn="ctr"/>
            <a:r>
              <a:rPr lang="en-GB" sz="1300" dirty="0"/>
              <a:t>p</a:t>
            </a:r>
            <a:r>
              <a:rPr lang="en-GB" sz="1300" dirty="0" smtClean="0"/>
              <a:t>eterhallam@warwickshire.gov.uk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264" y="177009"/>
            <a:ext cx="1832048" cy="56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406" y="115665"/>
            <a:ext cx="24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LOCALITY AREA – S4</a:t>
            </a:r>
          </a:p>
          <a:p>
            <a:pPr algn="ctr"/>
            <a:r>
              <a:rPr lang="en-GB" sz="1300" dirty="0" smtClean="0"/>
              <a:t>John Brown</a:t>
            </a:r>
          </a:p>
          <a:p>
            <a:pPr algn="ctr"/>
            <a:r>
              <a:rPr lang="en-GB" sz="1300" dirty="0" smtClean="0"/>
              <a:t>johnbrown@warwickshire.gov.uk</a:t>
            </a:r>
          </a:p>
        </p:txBody>
      </p:sp>
    </p:spTree>
    <p:extLst>
      <p:ext uri="{BB962C8B-B14F-4D97-AF65-F5344CB8AC3E}">
        <p14:creationId xmlns:p14="http://schemas.microsoft.com/office/powerpoint/2010/main" val="19925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orate" ma:contentTypeID="0x01010035C89CCD2483A2479FECC59E2E56452D0080DB68CB5807DE47A7F3E683A53B8D18" ma:contentTypeVersion="15" ma:contentTypeDescription="" ma:contentTypeScope="" ma:versionID="ba560a9d5607ddc4847c2ba99594eb87">
  <xsd:schema xmlns:xsd="http://www.w3.org/2001/XMLSchema" xmlns:xs="http://www.w3.org/2001/XMLSchema" xmlns:p="http://schemas.microsoft.com/office/2006/metadata/properties" xmlns:ns1="http://schemas.microsoft.com/sharepoint/v3" xmlns:ns2="db58f876-95e0-49c6-91d0-8e7480b07923" xmlns:ns3="202bf5da-38b9-4488-a525-8567ad9ffa60" targetNamespace="http://schemas.microsoft.com/office/2006/metadata/properties" ma:root="true" ma:fieldsID="617a73acb713863b2a386f3e34aea2a3" ns1:_="" ns2:_="" ns3:_="">
    <xsd:import namespace="http://schemas.microsoft.com/sharepoint/v3"/>
    <xsd:import namespace="db58f876-95e0-49c6-91d0-8e7480b07923"/>
    <xsd:import namespace="202bf5da-38b9-4488-a525-8567ad9ffa60"/>
    <xsd:element name="properties">
      <xsd:complexType>
        <xsd:sequence>
          <xsd:element name="documentManagement">
            <xsd:complexType>
              <xsd:all>
                <xsd:element ref="ns2:Approver_x0028_s_x0029_" minOccurs="0"/>
                <xsd:element ref="ns3:TaxCatchAll" minOccurs="0"/>
                <xsd:element ref="ns3:TaxCatchAllLabel" minOccurs="0"/>
                <xsd:element ref="ns2:p74728458d774d52933435494d1025d8" minOccurs="0"/>
                <xsd:element ref="ns3:_dlc_DocId" minOccurs="0"/>
                <xsd:element ref="ns3:_dlc_DocIdUrl" minOccurs="0"/>
                <xsd:element ref="ns3:_dlc_DocIdPersistId" minOccurs="0"/>
                <xsd:element ref="ns2:p638553eefd44050b6b6e45ef74c803c" minOccurs="0"/>
                <xsd:element ref="ns2:o59add4030c047c89bd5998caae9662d" minOccurs="0"/>
                <xsd:element ref="ns2:WCC_x0020_Disposal_x0020_Date" minOccurs="0"/>
                <xsd:element ref="ns2:RetentionStarts" minOccurs="0"/>
                <xsd:element ref="ns2:SetDocumentType" minOccurs="0"/>
                <xsd:element ref="ns2:DocumentStatus"/>
                <xsd:element ref="ns1:_dlc_Exempt" minOccurs="0"/>
                <xsd:element ref="ns2:ReviewDate" minOccurs="0"/>
                <xsd:element ref="ns2:kf4ca89d09f0480889ccabff7fc6ee9b" minOccurs="0"/>
                <xsd:element ref="ns3:kcda1755ffd5425aafc66d6689a5558d" minOccurs="0"/>
                <xsd:element ref="ns2:ReviewersEmail" minOccurs="0"/>
                <xsd:element ref="ns2:d95c383c9a774e2b9bd7fdb68c5e0fc7" minOccurs="0"/>
                <xsd:element ref="ns2:DocSetName" minOccurs="0"/>
                <xsd:element ref="ns2:eb17d457039448a19415618ca7d78093" minOccurs="0"/>
                <xsd:element ref="ns1:_dlc_ExpireDate" minOccurs="0"/>
                <xsd:element ref="ns1:_dlc_ExpireDateSa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7" nillable="true" ma:displayName="Exempt from Policy" ma:hidden="true" ma:internalName="_dlc_Exempt" ma:readOnly="true">
      <xsd:simpleType>
        <xsd:restriction base="dms:Unknown"/>
      </xsd:simpleType>
    </xsd:element>
    <xsd:element name="_dlc_ExpireDate" ma:index="3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pireDateSaved" ma:index="41" nillable="true" ma:displayName="Original Expiration Date" ma:hidden="true" ma:internalName="_dlc_ExpireDateSaved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8f876-95e0-49c6-91d0-8e7480b07923" elementFormDefault="qualified">
    <xsd:import namespace="http://schemas.microsoft.com/office/2006/documentManagement/types"/>
    <xsd:import namespace="http://schemas.microsoft.com/office/infopath/2007/PartnerControls"/>
    <xsd:element name="Approver_x0028_s_x0029_" ma:index="5" nillable="true" ma:displayName="Approvers" ma:description="Enter people or groups for workflow approval. Leave blank for manual approval." ma:list="UserInfo" ma:SearchPeopleOnly="false" ma:SharePointGroup="0" ma:internalName="Approver_x0028_s_x0029_" ma:showField="EMai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74728458d774d52933435494d1025d8" ma:index="9" ma:taxonomy="true" ma:internalName="p74728458d774d52933435494d1025d8" ma:taxonomyFieldName="WCCLanguage" ma:displayName="WCC Language" ma:default="3;#English|f4583307-def8-4647-b7db-2a1d8f1f5719" ma:fieldId="{97472845-8d77-4d52-9334-35494d1025d8}" ma:sspId="368e5df3-cb6d-43a2-bb19-51fc820bbd26" ma:termSetId="5e1de944-eb9c-468e-96df-bff8728138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38553eefd44050b6b6e45ef74c803c" ma:index="14" ma:taxonomy="true" ma:internalName="p638553eefd44050b6b6e45ef74c803c" ma:taxonomyFieldName="ProtectiveMarking" ma:displayName="Protective Marking" ma:readOnly="false" ma:default="1;#Public|05e63c81-95b9-45a0-a9c9-9bc316784073" ma:fieldId="{9638553e-efd4-4050-b6b6-e45ef74c803c}" ma:sspId="368e5df3-cb6d-43a2-bb19-51fc820bbd26" ma:termSetId="1352ea01-7aec-4501-ba62-2b4345326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9add4030c047c89bd5998caae9662d" ma:index="18" ma:taxonomy="true" ma:internalName="o59add4030c047c89bd5998caae9662d" ma:taxonomyFieldName="DocumentType" ma:displayName="Document Type" ma:default="" ma:fieldId="{859add40-30c0-47c8-9bd5-998caae9662d}" ma:sspId="368e5df3-cb6d-43a2-bb19-51fc820bbd26" ma:termSetId="8647f897-84b4-4942-9ef1-4d807a153603" ma:anchorId="8e9d4368-3235-41eb-96a0-fa8d3cfe5a15" ma:open="false" ma:isKeyword="false">
      <xsd:complexType>
        <xsd:sequence>
          <xsd:element ref="pc:Terms" minOccurs="0" maxOccurs="1"/>
        </xsd:sequence>
      </xsd:complexType>
    </xsd:element>
    <xsd:element name="WCC_x0020_Disposal_x0020_Date" ma:index="20" nillable="true" ma:displayName="WCC Disposal Date" ma:format="DateOnly" ma:hidden="true" ma:internalName="WCC_x0020_Disposal_x0020_Date" ma:readOnly="false">
      <xsd:simpleType>
        <xsd:restriction base="dms:DateTime"/>
      </xsd:simpleType>
    </xsd:element>
    <xsd:element name="RetentionStarts" ma:index="23" nillable="true" ma:displayName="Retention Starts" ma:format="DateOnly" ma:hidden="true" ma:internalName="RetentionStarts" ma:readOnly="false">
      <xsd:simpleType>
        <xsd:restriction base="dms:DateTime"/>
      </xsd:simpleType>
    </xsd:element>
    <xsd:element name="SetDocumentType" ma:index="24" nillable="true" ma:displayName="Set Document Type" ma:hidden="true" ma:internalName="SetDocumentType" ma:readOnly="false">
      <xsd:simpleType>
        <xsd:restriction base="dms:Text">
          <xsd:maxLength value="255"/>
        </xsd:restriction>
      </xsd:simpleType>
    </xsd:element>
    <xsd:element name="DocumentStatus" ma:index="25" ma:displayName="Document Status" ma:default="Active" ma:format="Dropdown" ma:internalName="DocumentStatus">
      <xsd:simpleType>
        <xsd:restriction base="dms:Choice">
          <xsd:enumeration value="Active"/>
          <xsd:enumeration value="Archive"/>
        </xsd:restriction>
      </xsd:simpleType>
    </xsd:element>
    <xsd:element name="ReviewDate" ma:index="28" nillable="true" ma:displayName="Review Date" ma:description="12 month default. Amend if required." ma:format="DateOnly" ma:hidden="true" ma:internalName="ReviewDate" ma:readOnly="false">
      <xsd:simpleType>
        <xsd:restriction base="dms:DateTime"/>
      </xsd:simpleType>
    </xsd:element>
    <xsd:element name="kf4ca89d09f0480889ccabff7fc6ee9b" ma:index="29" nillable="true" ma:taxonomy="true" ma:internalName="kf4ca89d09f0480889ccabff7fc6ee9b" ma:taxonomyFieldName="TeamOwner" ma:displayName="Team Owner" ma:readOnly="false" ma:default="" ma:fieldId="{4f4ca89d-09f0-4808-89cc-abff7fc6ee9b}" ma:sspId="368e5df3-cb6d-43a2-bb19-51fc820bbd26" ma:termSetId="ccfcc116-0498-407d-9a1e-71e62c5d98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ewersEmail" ma:index="33" nillable="true" ma:displayName="Reviewers" ma:hidden="true" ma:list="UserInfo" ma:SearchPeopleOnly="false" ma:SharePointGroup="0" ma:internalName="ReviewersEmail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95c383c9a774e2b9bd7fdb68c5e0fc7" ma:index="34" nillable="true" ma:taxonomy="true" ma:internalName="d95c383c9a774e2b9bd7fdb68c5e0fc7" ma:taxonomyFieldName="WCCCoverage" ma:displayName="WCC Coverage" ma:readOnly="false" ma:default="2;#Warwickshire|ae50136a-0dd2-4024-b418-b2091d7c47d2" ma:fieldId="{d95c383c-9a77-4e2b-9bd7-fdb68c5e0fc7}" ma:sspId="368e5df3-cb6d-43a2-bb19-51fc820bbd26" ma:termSetId="34c6b9d9-bf88-4093-a228-0eee54b9ec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SetName" ma:index="36" nillable="true" ma:displayName="Doc Set Name" ma:hidden="true" ma:internalName="DocSetName" ma:readOnly="false">
      <xsd:simpleType>
        <xsd:restriction base="dms:Text">
          <xsd:maxLength value="20"/>
        </xsd:restriction>
      </xsd:simpleType>
    </xsd:element>
    <xsd:element name="eb17d457039448a19415618ca7d78093" ma:index="37" nillable="true" ma:taxonomy="true" ma:internalName="eb17d457039448a19415618ca7d78093" ma:taxonomyFieldName="WCCKeywords" ma:displayName="WCC Keywords" ma:readOnly="false" ma:default="" ma:fieldId="{eb17d457-0394-48a1-9415-618ca7d78093}" ma:taxonomyMulti="true" ma:sspId="368e5df3-cb6d-43a2-bb19-51fc820bbd26" ma:termSetId="7ae2ebee-107a-4276-8494-f2c696c2961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f5da-38b9-4488-a525-8567ad9ffa60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description="" ma:hidden="true" ma:list="{3275e8c1-acf4-4b16-9d23-46eb96c73ed3}" ma:internalName="TaxCatchAll" ma:showField="CatchAllData" ma:web="3c874734-995e-44c4-a34b-7b5cbade24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description="" ma:hidden="true" ma:list="{3275e8c1-acf4-4b16-9d23-46eb96c73ed3}" ma:internalName="TaxCatchAllLabel" ma:readOnly="true" ma:showField="CatchAllDataLabel" ma:web="3c874734-995e-44c4-a34b-7b5cbade24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cda1755ffd5425aafc66d6689a5558d" ma:index="31" nillable="true" ma:taxonomy="true" ma:internalName="kcda1755ffd5425aafc66d6689a5558d" ma:taxonomyFieldName="WCCSubject" ma:displayName="WCC Subject" ma:readOnly="false" ma:default="" ma:fieldId="{4cda1755-ffd5-425a-afc6-6d6689a5558d}" ma:sspId="368e5df3-cb6d-43a2-bb19-51fc820bbd26" ma:termSetId="6e1a3901-a705-413c-aa2a-8c500dc0242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olicy xmlns:p="office.server.policy" xmlns="office.server.policy" id="" local="true">
  <Name>Corporate</Name>
  <Description/>
  <Statement/>
  <PolicyItems>
    <PolicyItem featureId="Microsoft.Office.RecordsManagement.PolicyFeatures.Expiration" staticId="0x01010035C89CCD2483A2479FECC59E2E56452D00E53E4C0FE5E82A48A500E89033CFD0E8|-626270482" UniqueId="ff0b193f-473c-4493-987f-b4f4b9e8c256">
      <Name>Retention</Name>
      <Description>Automatic scheduling of content for processing, and performing a retention action on content that has reached its due date.</Description>
      <CustomData>
        <Schedules nextStageId="3">
          <Schedule type="Default">
            <stages>
              <data stageId="1" recur="true" offset="1" unit="days">
                <formula id="Microsoft.Office.RecordsManagement.PolicyFeatures.Expiration.Formula.BuiltIn">
                  <number>0</number>
                  <property>WCC_x0020_Disposal_x0020_Date</property>
                  <propertyId>9ea57d62-0549-4e65-a581-55f823dbf45c</propertyId>
                  <period>days</period>
                </formula>
                <action type="workflow" id="dd95d044-28e5-482d-9328-f331b394414f"/>
              </data>
              <data stageId="2">
                <formula id="Microsoft.Office.RecordsManagement.PolicyFeatures.Expiration.Formula.BuiltIn">
                  <number>30</number>
                  <property>WCC_x0020_Disposal_x0020_Date</property>
                  <propertyId>9ea57d62-0549-4e65-a581-55f823dbf45c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CustomData>
    </PolicyItem>
    <PolicyItem featureId="Microsoft.Office.RecordsManagement.PolicyFeatures.PolicyAudit" staticId="0x01010035C89CCD2483A2479FECC59E2E56452D00E53E4C0FE5E82A48A500E89033CFD0E8|8138272" UniqueId="9533daa9-1d96-4089-916a-188b85215c4a">
      <Name>Auditing</Name>
      <Description>Audits user actions on documents and list items to the Audit Log.</Description>
      <CustomData>
        <Audit>
          <Update/>
          <CheckInOut/>
          <MoveCopy/>
          <DeleteRestore/>
        </Audit>
      </CustomData>
    </PolicyItem>
  </PolicyItems>
</Policy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False</openByDefault>
  <xsnScope>http://uat-cthub</xsnScope>
</customXsn>
</file>

<file path=customXml/item6.xml><?xml version="1.0" encoding="utf-8"?>
<?mso-contentType ?>
<SharedContentType xmlns="Microsoft.SharePoint.Taxonomy.ContentTypeSync" SourceId="368e5df3-cb6d-43a2-bb19-51fc820bbd26" ContentTypeId="0x01010035C89CCD2483A2479FECC59E2E56452D" PreviousValue="false"/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638553eefd44050b6b6e45ef74c803c xmlns="db58f876-95e0-49c6-91d0-8e7480b079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05e63c81-95b9-45a0-a9c9-9bc316784073</TermId>
        </TermInfo>
      </Terms>
    </p638553eefd44050b6b6e45ef74c803c>
    <SetDocumentType xmlns="db58f876-95e0-49c6-91d0-8e7480b07923">Publicity|cabcf062-13ec-470d-8ba1-1bc21c8a4ba6</SetDocumentType>
    <TaxCatchAll xmlns="202bf5da-38b9-4488-a525-8567ad9ffa60">
      <Value>601</Value>
      <Value>600</Value>
      <Value>3</Value>
      <Value>577</Value>
      <Value>25</Value>
      <Value>2</Value>
      <Value>1</Value>
    </TaxCatchAll>
    <ReviewersEmail xmlns="db58f876-95e0-49c6-91d0-8e7480b07923">
      <UserInfo>
        <DisplayName>Sarah Butter</DisplayName>
        <AccountId>1050</AccountId>
        <AccountType/>
      </UserInfo>
      <UserInfo>
        <DisplayName>Asmaa Ahmedabadi</DisplayName>
        <AccountId>5280</AccountId>
        <AccountType/>
      </UserInfo>
      <UserInfo>
        <DisplayName>Rosalind Anscombe</DisplayName>
        <AccountId>4025</AccountId>
        <AccountType/>
      </UserInfo>
    </ReviewersEmail>
    <p74728458d774d52933435494d1025d8 xmlns="db58f876-95e0-49c6-91d0-8e7480b079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f4583307-def8-4647-b7db-2a1d8f1f5719</TermId>
        </TermInfo>
      </Terms>
    </p74728458d774d52933435494d1025d8>
    <WCC_x0020_Disposal_x0020_Date xmlns="db58f876-95e0-49c6-91d0-8e7480b07923" xsi:nil="true"/>
    <d95c383c9a774e2b9bd7fdb68c5e0fc7 xmlns="db58f876-95e0-49c6-91d0-8e7480b079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Warwickshire</TermName>
          <TermId xmlns="http://schemas.microsoft.com/office/infopath/2007/PartnerControls">ae50136a-0dd2-4024-b418-b2091d7c47d2</TermId>
        </TermInfo>
      </Terms>
    </d95c383c9a774e2b9bd7fdb68c5e0fc7>
    <DocSetName xmlns="db58f876-95e0-49c6-91d0-8e7480b07923">Southam and Feldon</DocSetName>
    <Approver_x0028_s_x0029_ xmlns="db58f876-95e0-49c6-91d0-8e7480b07923">
      <UserInfo>
        <DisplayName>WCC-CORP\RAns1</DisplayName>
        <AccountId>4025</AccountId>
        <AccountType/>
      </UserInfo>
    </Approver_x0028_s_x0029_>
    <ReviewDate xmlns="db58f876-95e0-49c6-91d0-8e7480b07923">2018-02-26T00:00:00+00:00</ReviewDate>
    <eb17d457039448a19415618ca7d78093 xmlns="db58f876-95e0-49c6-91d0-8e7480b079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Community Forums</TermName>
          <TermId xmlns="http://schemas.microsoft.com/office/infopath/2007/PartnerControls">9692d291-6f0b-4350-85f1-cfc9dce9ef64</TermId>
        </TermInfo>
      </Terms>
    </eb17d457039448a19415618ca7d78093>
    <kcda1755ffd5425aafc66d6689a5558d xmlns="202bf5da-38b9-4488-a525-8567ad9ffa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Life in the Community</TermName>
          <TermId xmlns="http://schemas.microsoft.com/office/infopath/2007/PartnerControls">a69c2906-bc60-4fdf-be14-03e4ee9dd34c</TermId>
        </TermInfo>
      </Terms>
    </kcda1755ffd5425aafc66d6689a5558d>
    <o59add4030c047c89bd5998caae9662d xmlns="db58f876-95e0-49c6-91d0-8e7480b079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Publicity</TermName>
          <TermId xmlns="http://schemas.microsoft.com/office/infopath/2007/PartnerControls">cabcf062-13ec-470d-8ba1-1bc21c8a4ba6</TermId>
        </TermInfo>
      </Terms>
    </o59add4030c047c89bd5998caae9662d>
    <kf4ca89d09f0480889ccabff7fc6ee9b xmlns="db58f876-95e0-49c6-91d0-8e7480b079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Localities ＆ Partnerships</TermName>
          <TermId xmlns="http://schemas.microsoft.com/office/infopath/2007/PartnerControls">16fb5b1b-daa4-4f1d-9aab-94121ad462e7</TermId>
        </TermInfo>
      </Terms>
    </kf4ca89d09f0480889ccabff7fc6ee9b>
    <DocumentStatus xmlns="db58f876-95e0-49c6-91d0-8e7480b07923">Active</DocumentStatus>
    <RetentionStarts xmlns="db58f876-95e0-49c6-91d0-8e7480b07923">2018-07-04T23:00:00+00:00</RetentionStarts>
    <_dlc_DocId xmlns="202bf5da-38b9-4488-a525-8567ad9ffa60">WCCC-966-1685</_dlc_DocId>
    <_dlc_DocIdUrl xmlns="202bf5da-38b9-4488-a525-8567ad9ffa60">
      <Url>http://edrm/LP/_layouts/DocIdRedir.aspx?ID=WCCC-966-1685</Url>
      <Description>WCCC-966-1685</Description>
    </_dlc_DocIdUrl>
  </documentManagement>
</p:properties>
</file>

<file path=customXml/itemProps1.xml><?xml version="1.0" encoding="utf-8"?>
<ds:datastoreItem xmlns:ds="http://schemas.openxmlformats.org/officeDocument/2006/customXml" ds:itemID="{02D5DDF8-6482-429B-8DC7-44F64C282806}"/>
</file>

<file path=customXml/itemProps2.xml><?xml version="1.0" encoding="utf-8"?>
<ds:datastoreItem xmlns:ds="http://schemas.openxmlformats.org/officeDocument/2006/customXml" ds:itemID="{28D65DF1-1DBC-4E7B-A21F-ECCA7D79B5C9}"/>
</file>

<file path=customXml/itemProps3.xml><?xml version="1.0" encoding="utf-8"?>
<ds:datastoreItem xmlns:ds="http://schemas.openxmlformats.org/officeDocument/2006/customXml" ds:itemID="{9DDD1BCE-3A2A-47AF-B272-71147F20DD1D}"/>
</file>

<file path=customXml/itemProps4.xml><?xml version="1.0" encoding="utf-8"?>
<ds:datastoreItem xmlns:ds="http://schemas.openxmlformats.org/officeDocument/2006/customXml" ds:itemID="{847F3735-0BA7-4534-805F-33FF9E31FD35}"/>
</file>

<file path=customXml/itemProps5.xml><?xml version="1.0" encoding="utf-8"?>
<ds:datastoreItem xmlns:ds="http://schemas.openxmlformats.org/officeDocument/2006/customXml" ds:itemID="{D4008511-93D6-45F1-8D23-DCEB8E3A5F28}"/>
</file>

<file path=customXml/itemProps6.xml><?xml version="1.0" encoding="utf-8"?>
<ds:datastoreItem xmlns:ds="http://schemas.openxmlformats.org/officeDocument/2006/customXml" ds:itemID="{69DEA184-0E84-4EC4-B712-81927ACEBEAA}"/>
</file>

<file path=customXml/itemProps7.xml><?xml version="1.0" encoding="utf-8"?>
<ds:datastoreItem xmlns:ds="http://schemas.openxmlformats.org/officeDocument/2006/customXml" ds:itemID="{51EB0A03-DC30-4F8A-8AB2-CB792C0C0DE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261</Words>
  <Application>Microsoft Office PowerPoint</Application>
  <PresentationFormat>A3 Paper (297x420 mm)</PresentationFormat>
  <Paragraphs>103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and South Maps 2018 april</dc:title>
  <dc:creator>James Ward</dc:creator>
  <cp:lastModifiedBy>Rosalind Anscombe</cp:lastModifiedBy>
  <cp:revision>27</cp:revision>
  <cp:lastPrinted>2018-01-16T16:31:27Z</cp:lastPrinted>
  <dcterms:created xsi:type="dcterms:W3CDTF">2017-06-05T16:28:01Z</dcterms:created>
  <dcterms:modified xsi:type="dcterms:W3CDTF">2018-07-05T09:08:20Z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0x01010035C89CCD2483A2479FECC59E2E56452D0080DB68CB5807DE47A7F3E683A53B8D18</vt:lpwstr>
  </property>
  <property fmtid="{D5CDD505-2E9C-101B-9397-08002B2CF9AE}" pid="3" name="WCCCoverage">
    <vt:lpwstr>2;#Warwickshire|ae50136a-0dd2-4024-b418-b2091d7c47d2</vt:lpwstr>
  </property>
  <property fmtid="{D5CDD505-2E9C-101B-9397-08002B2CF9AE}" pid="4" name="TeamOwner">
    <vt:lpwstr>577;#Localities ＆ Partnerships|16fb5b1b-daa4-4f1d-9aab-94121ad462e7</vt:lpwstr>
  </property>
  <property fmtid="{D5CDD505-2E9C-101B-9397-08002B2CF9AE}" pid="5" name="WCCSubject">
    <vt:lpwstr>601;#Life in the Community|a69c2906-bc60-4fdf-be14-03e4ee9dd34c</vt:lpwstr>
  </property>
  <property fmtid="{D5CDD505-2E9C-101B-9397-08002B2CF9AE}" pid="6" name="WCCKeywords">
    <vt:lpwstr>600;#Community Forums|9692d291-6f0b-4350-85f1-cfc9dce9ef64</vt:lpwstr>
  </property>
  <property fmtid="{D5CDD505-2E9C-101B-9397-08002B2CF9AE}" pid="7" name="_dlc_policyId">
    <vt:lpwstr>0x01010035C89CCD2483A2479FECC59E2E56452D00E53E4C0FE5E82A48A500E89033CFD0E8|-626270482</vt:lpwstr>
  </property>
  <property fmtid="{D5CDD505-2E9C-101B-9397-08002B2CF9AE}" pid="8" name="ItemRetentionFormula">
    <vt:lpwstr>&lt;formula id="Microsoft.Office.RecordsManagement.PolicyFeatures.Expiration.Formula.BuiltIn"&gt;&lt;number&gt;0&lt;/number&gt;&lt;property&gt;WCC_x005f_x0020_Disposal_x005f_x0020_Date&lt;/property&gt;&lt;propertyId&gt;9ea57d62-0549-4e65-a581-55f823dbf45c&lt;/propertyId&gt;&lt;period&gt;days&lt;/period&gt;&lt;/formula&gt;</vt:lpwstr>
  </property>
  <property fmtid="{D5CDD505-2E9C-101B-9397-08002B2CF9AE}" pid="9" name="ProtectiveMarking">
    <vt:lpwstr>1;#Public|05e63c81-95b9-45a0-a9c9-9bc316784073</vt:lpwstr>
  </property>
  <property fmtid="{D5CDD505-2E9C-101B-9397-08002B2CF9AE}" pid="10" name="WCCLanguage">
    <vt:lpwstr>3;#English|f4583307-def8-4647-b7db-2a1d8f1f5719</vt:lpwstr>
  </property>
  <property fmtid="{D5CDD505-2E9C-101B-9397-08002B2CF9AE}" pid="11" name="DocumentType">
    <vt:lpwstr>25;#Publicity|cabcf062-13ec-470d-8ba1-1bc21c8a4ba6</vt:lpwstr>
  </property>
  <property fmtid="{D5CDD505-2E9C-101B-9397-08002B2CF9AE}" pid="12" name="_dlc_DocIdItemGuid">
    <vt:lpwstr>4bb89e01-bf79-4dda-a34d-18dcfd51a57e</vt:lpwstr>
  </property>
  <property fmtid="{D5CDD505-2E9C-101B-9397-08002B2CF9AE}" pid="13" name="WorkflowChangePath">
    <vt:lpwstr>e7fe437a-7c40-45a2-9eb5-c1fc0e589db1,5;e7fe437a-7c40-45a2-9eb5-c1fc0e589db1,5;</vt:lpwstr>
  </property>
</Properties>
</file>