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5"/>
  </p:sldMasterIdLst>
  <p:sldIdLst>
    <p:sldId id="256" r:id="rId6"/>
    <p:sldId id="260" r:id="rId7"/>
    <p:sldId id="261" r:id="rId8"/>
    <p:sldId id="259" r:id="rId9"/>
    <p:sldId id="262" r:id="rId10"/>
    <p:sldId id="263" r:id="rId11"/>
    <p:sldId id="264" r:id="rId12"/>
    <p:sldId id="266" r:id="rId13"/>
    <p:sldId id="269" r:id="rId14"/>
    <p:sldId id="270" r:id="rId15"/>
    <p:sldId id="267" r:id="rId16"/>
    <p:sldId id="265" r:id="rId1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22" autoAdjust="0"/>
  </p:normalViewPr>
  <p:slideViewPr>
    <p:cSldViewPr>
      <p:cViewPr varScale="1">
        <p:scale>
          <a:sx n="109" d="100"/>
          <a:sy n="109" d="100"/>
        </p:scale>
        <p:origin x="-4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ustomXml" Target="../customXml/item8.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ustomXml" Target="../customXml/item7.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customXml" Target="../customXml/item6.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0" y="0"/>
            <a:ext cx="9144000" cy="381000"/>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 name="Text Box 8"/>
          <p:cNvSpPr txBox="1">
            <a:spLocks noChangeArrowheads="1"/>
          </p:cNvSpPr>
          <p:nvPr/>
        </p:nvSpPr>
        <p:spPr bwMode="auto">
          <a:xfrm>
            <a:off x="0" y="762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altLang="en-US" sz="1200" b="1">
                <a:solidFill>
                  <a:schemeClr val="bg1"/>
                </a:solidFill>
              </a:rPr>
              <a:t>Warwickshire County Council</a:t>
            </a:r>
          </a:p>
        </p:txBody>
      </p:sp>
      <p:sp>
        <p:nvSpPr>
          <p:cNvPr id="6" name="Line 10"/>
          <p:cNvSpPr>
            <a:spLocks noChangeShapeType="1"/>
          </p:cNvSpPr>
          <p:nvPr/>
        </p:nvSpPr>
        <p:spPr bwMode="auto">
          <a:xfrm>
            <a:off x="228600" y="5867400"/>
            <a:ext cx="8763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7" name="Picture 11" descr="WCC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5943600"/>
            <a:ext cx="15240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W4W Strapline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943600"/>
            <a:ext cx="12192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endParaRPr lang="en-GB" altLang="en-US" noProof="0" smtClean="0"/>
          </a:p>
        </p:txBody>
      </p:sp>
      <p:sp>
        <p:nvSpPr>
          <p:cNvPr id="1229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endParaRPr lang="en-GB" altLang="en-US" noProof="0" smtClean="0"/>
          </a:p>
        </p:txBody>
      </p:sp>
      <p:sp>
        <p:nvSpPr>
          <p:cNvPr id="9"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10"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11" name="Rectangle 6"/>
          <p:cNvSpPr>
            <a:spLocks noGrp="1" noChangeArrowheads="1"/>
          </p:cNvSpPr>
          <p:nvPr>
            <p:ph type="sldNum" sz="quarter" idx="12"/>
          </p:nvPr>
        </p:nvSpPr>
        <p:spPr/>
        <p:txBody>
          <a:bodyPr/>
          <a:lstStyle>
            <a:lvl1pPr>
              <a:defRPr smtClean="0"/>
            </a:lvl1pPr>
          </a:lstStyle>
          <a:p>
            <a:pPr>
              <a:defRPr/>
            </a:pPr>
            <a:fld id="{C7BC7EDB-9348-4C6A-A492-9D22D9E28165}" type="slidenum">
              <a:rPr lang="en-GB" altLang="en-US"/>
              <a:pPr>
                <a:defRPr/>
              </a:pPr>
              <a:t>‹#›</a:t>
            </a:fld>
            <a:endParaRPr lang="en-GB" altLang="en-US"/>
          </a:p>
        </p:txBody>
      </p:sp>
    </p:spTree>
    <p:extLst>
      <p:ext uri="{BB962C8B-B14F-4D97-AF65-F5344CB8AC3E}">
        <p14:creationId xmlns:p14="http://schemas.microsoft.com/office/powerpoint/2010/main" val="462890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3D5BA56-659B-48EC-8099-A48C9C023C8A}" type="slidenum">
              <a:rPr lang="en-GB" altLang="en-US"/>
              <a:pPr>
                <a:defRPr/>
              </a:pPr>
              <a:t>‹#›</a:t>
            </a:fld>
            <a:endParaRPr lang="en-GB" altLang="en-US"/>
          </a:p>
        </p:txBody>
      </p:sp>
    </p:spTree>
    <p:extLst>
      <p:ext uri="{BB962C8B-B14F-4D97-AF65-F5344CB8AC3E}">
        <p14:creationId xmlns:p14="http://schemas.microsoft.com/office/powerpoint/2010/main" val="80481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EC3B18F-A643-4A1C-B9D8-B17BF187E10D}" type="slidenum">
              <a:rPr lang="en-GB" altLang="en-US"/>
              <a:pPr>
                <a:defRPr/>
              </a:pPr>
              <a:t>‹#›</a:t>
            </a:fld>
            <a:endParaRPr lang="en-GB" altLang="en-US"/>
          </a:p>
        </p:txBody>
      </p:sp>
    </p:spTree>
    <p:extLst>
      <p:ext uri="{BB962C8B-B14F-4D97-AF65-F5344CB8AC3E}">
        <p14:creationId xmlns:p14="http://schemas.microsoft.com/office/powerpoint/2010/main" val="60185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5CAD2B-868F-4EC3-9076-93EE45C18766}" type="slidenum">
              <a:rPr lang="en-GB" altLang="en-US"/>
              <a:pPr>
                <a:defRPr/>
              </a:pPr>
              <a:t>‹#›</a:t>
            </a:fld>
            <a:endParaRPr lang="en-GB" altLang="en-US"/>
          </a:p>
        </p:txBody>
      </p:sp>
    </p:spTree>
    <p:extLst>
      <p:ext uri="{BB962C8B-B14F-4D97-AF65-F5344CB8AC3E}">
        <p14:creationId xmlns:p14="http://schemas.microsoft.com/office/powerpoint/2010/main" val="3847081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7CF54748-3C78-4E83-9FF2-D04E4AAB2DD3}" type="slidenum">
              <a:rPr lang="en-GB" altLang="en-US"/>
              <a:pPr>
                <a:defRPr/>
              </a:pPr>
              <a:t>‹#›</a:t>
            </a:fld>
            <a:endParaRPr lang="en-GB" altLang="en-US"/>
          </a:p>
        </p:txBody>
      </p:sp>
    </p:spTree>
    <p:extLst>
      <p:ext uri="{BB962C8B-B14F-4D97-AF65-F5344CB8AC3E}">
        <p14:creationId xmlns:p14="http://schemas.microsoft.com/office/powerpoint/2010/main" val="3007932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559C2BF8-DCF2-49F4-8DFB-1B115DDCCD06}" type="slidenum">
              <a:rPr lang="en-GB" altLang="en-US"/>
              <a:pPr>
                <a:defRPr/>
              </a:pPr>
              <a:t>‹#›</a:t>
            </a:fld>
            <a:endParaRPr lang="en-GB" altLang="en-US"/>
          </a:p>
        </p:txBody>
      </p:sp>
    </p:spTree>
    <p:extLst>
      <p:ext uri="{BB962C8B-B14F-4D97-AF65-F5344CB8AC3E}">
        <p14:creationId xmlns:p14="http://schemas.microsoft.com/office/powerpoint/2010/main" val="130044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39287DE9-4363-48F2-800F-107D9F537135}" type="slidenum">
              <a:rPr lang="en-GB" altLang="en-US"/>
              <a:pPr>
                <a:defRPr/>
              </a:pPr>
              <a:t>‹#›</a:t>
            </a:fld>
            <a:endParaRPr lang="en-GB" altLang="en-US"/>
          </a:p>
        </p:txBody>
      </p:sp>
    </p:spTree>
    <p:extLst>
      <p:ext uri="{BB962C8B-B14F-4D97-AF65-F5344CB8AC3E}">
        <p14:creationId xmlns:p14="http://schemas.microsoft.com/office/powerpoint/2010/main" val="23964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E6867E8A-CCAF-4FD0-BFE7-A233CBD76076}" type="slidenum">
              <a:rPr lang="en-GB" altLang="en-US"/>
              <a:pPr>
                <a:defRPr/>
              </a:pPr>
              <a:t>‹#›</a:t>
            </a:fld>
            <a:endParaRPr lang="en-GB" altLang="en-US"/>
          </a:p>
        </p:txBody>
      </p:sp>
    </p:spTree>
    <p:extLst>
      <p:ext uri="{BB962C8B-B14F-4D97-AF65-F5344CB8AC3E}">
        <p14:creationId xmlns:p14="http://schemas.microsoft.com/office/powerpoint/2010/main" val="215210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61FB7D16-DDA9-455A-AD6A-62DFA53CACFD}" type="slidenum">
              <a:rPr lang="en-GB" altLang="en-US"/>
              <a:pPr>
                <a:defRPr/>
              </a:pPr>
              <a:t>‹#›</a:t>
            </a:fld>
            <a:endParaRPr lang="en-GB" altLang="en-US"/>
          </a:p>
        </p:txBody>
      </p:sp>
    </p:spTree>
    <p:extLst>
      <p:ext uri="{BB962C8B-B14F-4D97-AF65-F5344CB8AC3E}">
        <p14:creationId xmlns:p14="http://schemas.microsoft.com/office/powerpoint/2010/main" val="156637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D7A505-EF67-43D9-B169-803923CDD874}" type="slidenum">
              <a:rPr lang="en-GB" altLang="en-US"/>
              <a:pPr>
                <a:defRPr/>
              </a:pPr>
              <a:t>‹#›</a:t>
            </a:fld>
            <a:endParaRPr lang="en-GB" altLang="en-US"/>
          </a:p>
        </p:txBody>
      </p:sp>
    </p:spTree>
    <p:extLst>
      <p:ext uri="{BB962C8B-B14F-4D97-AF65-F5344CB8AC3E}">
        <p14:creationId xmlns:p14="http://schemas.microsoft.com/office/powerpoint/2010/main" val="909887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06441D8-08E1-4E48-834F-9CFDE4C1EA2E}" type="slidenum">
              <a:rPr lang="en-GB" altLang="en-US"/>
              <a:pPr>
                <a:defRPr/>
              </a:pPr>
              <a:t>‹#›</a:t>
            </a:fld>
            <a:endParaRPr lang="en-GB" altLang="en-US"/>
          </a:p>
        </p:txBody>
      </p:sp>
    </p:spTree>
    <p:extLst>
      <p:ext uri="{BB962C8B-B14F-4D97-AF65-F5344CB8AC3E}">
        <p14:creationId xmlns:p14="http://schemas.microsoft.com/office/powerpoint/2010/main" val="81071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pitchFamily="34" charset="0"/>
              </a:defRPr>
            </a:lvl1pPr>
          </a:lstStyle>
          <a:p>
            <a:pPr>
              <a:defRPr/>
            </a:pPr>
            <a:endParaRPr lang="en-GB" alt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pitchFamily="34" charset="0"/>
              </a:defRPr>
            </a:lvl1pPr>
          </a:lstStyle>
          <a:p>
            <a:pPr>
              <a:defRPr/>
            </a:pPr>
            <a:endParaRPr lang="en-GB" alt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Arial" pitchFamily="34" charset="0"/>
              </a:defRPr>
            </a:lvl1pPr>
          </a:lstStyle>
          <a:p>
            <a:pPr>
              <a:defRPr/>
            </a:pPr>
            <a:fld id="{C22E1317-19DA-41F4-8A4C-70EC69B017C7}" type="slidenum">
              <a:rPr lang="en-GB" altLang="en-US"/>
              <a:pPr>
                <a:defRPr/>
              </a:pPr>
              <a:t>‹#›</a:t>
            </a:fld>
            <a:endParaRPr lang="en-GB" altLang="en-US"/>
          </a:p>
        </p:txBody>
      </p:sp>
      <p:sp>
        <p:nvSpPr>
          <p:cNvPr id="1031" name="Rectangle 7"/>
          <p:cNvSpPr>
            <a:spLocks noChangeArrowheads="1"/>
          </p:cNvSpPr>
          <p:nvPr/>
        </p:nvSpPr>
        <p:spPr bwMode="auto">
          <a:xfrm>
            <a:off x="0" y="0"/>
            <a:ext cx="9144000" cy="381000"/>
          </a:xfrm>
          <a:prstGeom prst="rect">
            <a:avLst/>
          </a:prstGeom>
          <a:solidFill>
            <a:srgbClr val="008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32" name="Text Box 8"/>
          <p:cNvSpPr txBox="1">
            <a:spLocks noChangeArrowheads="1"/>
          </p:cNvSpPr>
          <p:nvPr/>
        </p:nvSpPr>
        <p:spPr bwMode="auto">
          <a:xfrm>
            <a:off x="0" y="762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altLang="en-US" sz="1200" b="1">
                <a:solidFill>
                  <a:schemeClr val="bg1"/>
                </a:solidFill>
              </a:rPr>
              <a:t>Warwickshire County Council</a:t>
            </a:r>
          </a:p>
        </p:txBody>
      </p:sp>
      <p:pic>
        <p:nvPicPr>
          <p:cNvPr id="1033" name="Picture 9" descr="WCC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28600" y="6151563"/>
            <a:ext cx="10604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Line 10"/>
          <p:cNvSpPr>
            <a:spLocks noChangeShapeType="1"/>
          </p:cNvSpPr>
          <p:nvPr/>
        </p:nvSpPr>
        <p:spPr bwMode="auto">
          <a:xfrm>
            <a:off x="228600" y="6019800"/>
            <a:ext cx="8763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73"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34" charset="0"/>
        </a:defRPr>
      </a:lvl2pPr>
      <a:lvl3pPr algn="ctr" rtl="0" eaLnBrk="1" fontAlgn="base" hangingPunct="1">
        <a:spcBef>
          <a:spcPct val="0"/>
        </a:spcBef>
        <a:spcAft>
          <a:spcPct val="0"/>
        </a:spcAft>
        <a:defRPr sz="4400">
          <a:solidFill>
            <a:schemeClr val="tx2"/>
          </a:solidFill>
          <a:latin typeface="Arial" pitchFamily="34" charset="0"/>
        </a:defRPr>
      </a:lvl3pPr>
      <a:lvl4pPr algn="ctr" rtl="0" eaLnBrk="1" fontAlgn="base" hangingPunct="1">
        <a:spcBef>
          <a:spcPct val="0"/>
        </a:spcBef>
        <a:spcAft>
          <a:spcPct val="0"/>
        </a:spcAft>
        <a:defRPr sz="4400">
          <a:solidFill>
            <a:schemeClr val="tx2"/>
          </a:solidFill>
          <a:latin typeface="Arial" pitchFamily="34" charset="0"/>
        </a:defRPr>
      </a:lvl4pPr>
      <a:lvl5pPr algn="ctr" rtl="0" eaLnBrk="1" fontAlgn="base" hangingPunct="1">
        <a:spcBef>
          <a:spcPct val="0"/>
        </a:spcBef>
        <a:spcAft>
          <a:spcPct val="0"/>
        </a:spcAft>
        <a:defRPr sz="4400">
          <a:solidFill>
            <a:schemeClr val="tx2"/>
          </a:solidFill>
          <a:latin typeface="Arial" pitchFamily="34" charset="0"/>
        </a:defRPr>
      </a:lvl5pPr>
      <a:lvl6pPr marL="457200" algn="ctr" rtl="0" eaLnBrk="1" fontAlgn="base" hangingPunct="1">
        <a:spcBef>
          <a:spcPct val="0"/>
        </a:spcBef>
        <a:spcAft>
          <a:spcPct val="0"/>
        </a:spcAft>
        <a:defRPr sz="4400">
          <a:solidFill>
            <a:schemeClr val="tx2"/>
          </a:solidFill>
          <a:latin typeface="Arial" pitchFamily="34" charset="0"/>
        </a:defRPr>
      </a:lvl6pPr>
      <a:lvl7pPr marL="914400" algn="ctr" rtl="0" eaLnBrk="1" fontAlgn="base" hangingPunct="1">
        <a:spcBef>
          <a:spcPct val="0"/>
        </a:spcBef>
        <a:spcAft>
          <a:spcPct val="0"/>
        </a:spcAft>
        <a:defRPr sz="4400">
          <a:solidFill>
            <a:schemeClr val="tx2"/>
          </a:solidFill>
          <a:latin typeface="Arial" pitchFamily="34" charset="0"/>
        </a:defRPr>
      </a:lvl7pPr>
      <a:lvl8pPr marL="1371600" algn="ctr" rtl="0" eaLnBrk="1" fontAlgn="base" hangingPunct="1">
        <a:spcBef>
          <a:spcPct val="0"/>
        </a:spcBef>
        <a:spcAft>
          <a:spcPct val="0"/>
        </a:spcAft>
        <a:defRPr sz="4400">
          <a:solidFill>
            <a:schemeClr val="tx2"/>
          </a:solidFill>
          <a:latin typeface="Arial" pitchFamily="34" charset="0"/>
        </a:defRPr>
      </a:lvl8pPr>
      <a:lvl9pPr marL="1828800" algn="ctr" rtl="0" eaLnBrk="1" fontAlgn="base" hangingPunct="1">
        <a:spcBef>
          <a:spcPct val="0"/>
        </a:spcBef>
        <a:spcAft>
          <a:spcPct val="0"/>
        </a:spcAft>
        <a:defRPr sz="4400">
          <a:solidFill>
            <a:schemeClr val="tx2"/>
          </a:solidFill>
          <a:latin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dirty="0" smtClean="0"/>
              <a:t>Ordinary Watercourse Maintenance</a:t>
            </a:r>
          </a:p>
        </p:txBody>
      </p:sp>
      <p:sp>
        <p:nvSpPr>
          <p:cNvPr id="3075" name="Rectangle 3"/>
          <p:cNvSpPr>
            <a:spLocks noGrp="1" noChangeArrowheads="1"/>
          </p:cNvSpPr>
          <p:nvPr>
            <p:ph type="subTitle" idx="1"/>
          </p:nvPr>
        </p:nvSpPr>
        <p:spPr/>
        <p:txBody>
          <a:bodyPr/>
          <a:lstStyle/>
          <a:p>
            <a:pPr eaLnBrk="1" hangingPunct="1"/>
            <a:r>
              <a:rPr lang="en-US" altLang="en-US" dirty="0" smtClean="0"/>
              <a:t>Mark Banning</a:t>
            </a:r>
          </a:p>
          <a:p>
            <a:pPr eaLnBrk="1" hangingPunct="1"/>
            <a:r>
              <a:rPr lang="en-US" altLang="en-US" sz="1400" dirty="0" smtClean="0"/>
              <a:t>Assistant Drainage Engineer, Warwickshire County Council</a:t>
            </a:r>
          </a:p>
          <a:p>
            <a:pPr eaLnBrk="1" hangingPunct="1"/>
            <a:endParaRPr lang="en-US" altLang="en-US" sz="1400" dirty="0"/>
          </a:p>
          <a:p>
            <a:pPr eaLnBrk="1" hangingPunct="1"/>
            <a:r>
              <a:rPr lang="en-US" altLang="en-US" sz="1400" dirty="0" smtClean="0"/>
              <a:t>Thursday 14</a:t>
            </a:r>
            <a:r>
              <a:rPr lang="en-US" altLang="en-US" sz="1400" baseline="30000" dirty="0" smtClean="0"/>
              <a:t>th</a:t>
            </a:r>
            <a:r>
              <a:rPr lang="en-US" altLang="en-US" sz="1400" dirty="0" smtClean="0"/>
              <a:t> June</a:t>
            </a:r>
            <a:r>
              <a:rPr lang="en-US" altLang="en-US" sz="1400" dirty="0" smtClean="0"/>
              <a:t> </a:t>
            </a:r>
            <a:r>
              <a:rPr lang="en-US" altLang="en-US" sz="1400" dirty="0" smtClean="0"/>
              <a:t>2018</a:t>
            </a:r>
          </a:p>
          <a:p>
            <a:pPr eaLnBrk="1" hangingPunct="1"/>
            <a:endParaRPr lang="en-US" altLang="en-US" sz="1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03419"/>
            <a:ext cx="3909377" cy="5545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4283968" y="836712"/>
            <a:ext cx="4572000" cy="1200329"/>
          </a:xfrm>
          <a:prstGeom prst="rect">
            <a:avLst/>
          </a:prstGeom>
        </p:spPr>
        <p:txBody>
          <a:bodyPr>
            <a:spAutoFit/>
          </a:bodyPr>
          <a:lstStyle/>
          <a:p>
            <a:pPr marL="285750" indent="-285750">
              <a:buFont typeface="Arial" panose="020B0604020202020204" pitchFamily="34" charset="0"/>
              <a:buChar char="•"/>
            </a:pPr>
            <a:r>
              <a:rPr lang="en-GB" dirty="0"/>
              <a:t>You must keep the bed and banks clear of any matter that could cause an obstruction, either on your land or downstream if it is washed away. </a:t>
            </a:r>
          </a:p>
        </p:txBody>
      </p:sp>
      <p:sp>
        <p:nvSpPr>
          <p:cNvPr id="6" name="Rectangle 5"/>
          <p:cNvSpPr/>
          <p:nvPr/>
        </p:nvSpPr>
        <p:spPr>
          <a:xfrm>
            <a:off x="4282158" y="2576184"/>
            <a:ext cx="4572000" cy="1200329"/>
          </a:xfrm>
          <a:prstGeom prst="rect">
            <a:avLst/>
          </a:prstGeom>
        </p:spPr>
        <p:txBody>
          <a:bodyPr>
            <a:spAutoFit/>
          </a:bodyPr>
          <a:lstStyle/>
          <a:p>
            <a:pPr marL="285750" indent="-285750">
              <a:buFont typeface="Arial" panose="020B0604020202020204" pitchFamily="34" charset="0"/>
              <a:buChar char="•"/>
            </a:pPr>
            <a:r>
              <a:rPr lang="en-GB" dirty="0"/>
              <a:t>You must keep any structures that you own clear of debris. These structures include culverts, trash screens, weirs and mill gates. </a:t>
            </a:r>
          </a:p>
        </p:txBody>
      </p:sp>
    </p:spTree>
    <p:extLst>
      <p:ext uri="{BB962C8B-B14F-4D97-AF65-F5344CB8AC3E}">
        <p14:creationId xmlns:p14="http://schemas.microsoft.com/office/powerpoint/2010/main" val="268140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170635"/>
            <a:ext cx="4955426" cy="2978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843808" y="620688"/>
            <a:ext cx="3300904" cy="369332"/>
          </a:xfrm>
          <a:prstGeom prst="rect">
            <a:avLst/>
          </a:prstGeom>
          <a:noFill/>
        </p:spPr>
        <p:txBody>
          <a:bodyPr wrap="none" rtlCol="0">
            <a:spAutoFit/>
          </a:bodyPr>
          <a:lstStyle/>
          <a:p>
            <a:r>
              <a:rPr lang="en-GB" dirty="0" smtClean="0"/>
              <a:t>Finding out who owns the land</a:t>
            </a:r>
            <a:endParaRPr lang="en-GB" dirty="0"/>
          </a:p>
        </p:txBody>
      </p:sp>
      <p:sp>
        <p:nvSpPr>
          <p:cNvPr id="3" name="TextBox 2"/>
          <p:cNvSpPr txBox="1"/>
          <p:nvPr/>
        </p:nvSpPr>
        <p:spPr>
          <a:xfrm>
            <a:off x="5220072" y="1170635"/>
            <a:ext cx="3993401" cy="2031325"/>
          </a:xfrm>
          <a:prstGeom prst="rect">
            <a:avLst/>
          </a:prstGeom>
          <a:noFill/>
        </p:spPr>
        <p:txBody>
          <a:bodyPr wrap="none" rtlCol="0">
            <a:spAutoFit/>
          </a:bodyPr>
          <a:lstStyle/>
          <a:p>
            <a:r>
              <a:rPr lang="en-GB" dirty="0" smtClean="0"/>
              <a:t>Our intention is to develop templates </a:t>
            </a:r>
          </a:p>
          <a:p>
            <a:r>
              <a:rPr lang="en-GB" dirty="0" smtClean="0"/>
              <a:t>which we can share with Parish </a:t>
            </a:r>
          </a:p>
          <a:p>
            <a:r>
              <a:rPr lang="en-GB" dirty="0" smtClean="0"/>
              <a:t>Council, Town Councils and other </a:t>
            </a:r>
          </a:p>
          <a:p>
            <a:r>
              <a:rPr lang="en-GB" dirty="0" smtClean="0"/>
              <a:t>community groups to ensure a </a:t>
            </a:r>
          </a:p>
          <a:p>
            <a:r>
              <a:rPr lang="en-GB" dirty="0" smtClean="0"/>
              <a:t>consistent approach across the </a:t>
            </a:r>
          </a:p>
          <a:p>
            <a:r>
              <a:rPr lang="en-GB" dirty="0" smtClean="0"/>
              <a:t>county.</a:t>
            </a:r>
          </a:p>
          <a:p>
            <a:endParaRPr lang="en-GB" dirty="0"/>
          </a:p>
        </p:txBody>
      </p:sp>
    </p:spTree>
    <p:extLst>
      <p:ext uri="{BB962C8B-B14F-4D97-AF65-F5344CB8AC3E}">
        <p14:creationId xmlns:p14="http://schemas.microsoft.com/office/powerpoint/2010/main" val="3381052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229600" cy="936104"/>
          </a:xfrm>
        </p:spPr>
        <p:txBody>
          <a:bodyPr/>
          <a:lstStyle/>
          <a:p>
            <a:pPr eaLnBrk="1" hangingPunct="1"/>
            <a:r>
              <a:rPr lang="en-US" altLang="en-US" dirty="0" smtClean="0"/>
              <a:t>Making it work…</a:t>
            </a:r>
          </a:p>
        </p:txBody>
      </p:sp>
      <p:sp>
        <p:nvSpPr>
          <p:cNvPr id="4099" name="Rectangle 3"/>
          <p:cNvSpPr>
            <a:spLocks noGrp="1" noChangeArrowheads="1"/>
          </p:cNvSpPr>
          <p:nvPr>
            <p:ph type="body" idx="1"/>
          </p:nvPr>
        </p:nvSpPr>
        <p:spPr>
          <a:xfrm>
            <a:off x="467544" y="1412776"/>
            <a:ext cx="8229600" cy="4137323"/>
          </a:xfrm>
        </p:spPr>
        <p:txBody>
          <a:bodyPr/>
          <a:lstStyle/>
          <a:p>
            <a:r>
              <a:rPr lang="en-GB" altLang="en-US" sz="2400" dirty="0" smtClean="0"/>
              <a:t>Land drainage law is complex and identifying ownership is not always simple</a:t>
            </a:r>
          </a:p>
          <a:p>
            <a:r>
              <a:rPr lang="en-GB" altLang="en-US" sz="2400" dirty="0" smtClean="0"/>
              <a:t>Parish and Town Councils and Flood Groups can help solve local issues at a local level</a:t>
            </a:r>
          </a:p>
          <a:p>
            <a:r>
              <a:rPr lang="en-GB" altLang="en-US" sz="2400" dirty="0" smtClean="0"/>
              <a:t>We enforce on a prioritised basis</a:t>
            </a:r>
          </a:p>
          <a:p>
            <a:r>
              <a:rPr lang="en-GB" altLang="en-US" sz="2400" dirty="0" smtClean="0"/>
              <a:t>‘Living on the Edge’ available on the EA website and a link from our website</a:t>
            </a:r>
          </a:p>
          <a:p>
            <a:r>
              <a:rPr lang="en-GB" altLang="en-US" sz="2400" dirty="0" smtClean="0"/>
              <a:t>‘Farming and the Public Highway’ available on WCC website</a:t>
            </a:r>
          </a:p>
          <a:p>
            <a:pPr marL="0" indent="0">
              <a:buNone/>
            </a:pPr>
            <a:endParaRPr lang="en-GB" altLang="en-US" sz="2400" dirty="0" smtClean="0"/>
          </a:p>
        </p:txBody>
      </p:sp>
    </p:spTree>
    <p:extLst>
      <p:ext uri="{BB962C8B-B14F-4D97-AF65-F5344CB8AC3E}">
        <p14:creationId xmlns:p14="http://schemas.microsoft.com/office/powerpoint/2010/main" val="33625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229600" cy="936104"/>
          </a:xfrm>
        </p:spPr>
        <p:txBody>
          <a:bodyPr/>
          <a:lstStyle/>
          <a:p>
            <a:pPr eaLnBrk="1" hangingPunct="1"/>
            <a:r>
              <a:rPr lang="en-US" altLang="en-US" dirty="0" smtClean="0"/>
              <a:t>Roles and Responsibilities</a:t>
            </a:r>
          </a:p>
        </p:txBody>
      </p:sp>
      <p:sp>
        <p:nvSpPr>
          <p:cNvPr id="4099" name="Rectangle 3"/>
          <p:cNvSpPr>
            <a:spLocks noGrp="1" noChangeArrowheads="1"/>
          </p:cNvSpPr>
          <p:nvPr>
            <p:ph type="body" idx="1"/>
          </p:nvPr>
        </p:nvSpPr>
        <p:spPr>
          <a:xfrm>
            <a:off x="467544" y="1412776"/>
            <a:ext cx="8229600" cy="4137323"/>
          </a:xfrm>
        </p:spPr>
        <p:txBody>
          <a:bodyPr/>
          <a:lstStyle/>
          <a:p>
            <a:r>
              <a:rPr lang="en-GB" altLang="en-US" sz="2600" dirty="0" smtClean="0"/>
              <a:t>Lead Local Flood Authorities have an oversight role for Ordinary Watercourses just as the EA do for Main Rivers.</a:t>
            </a:r>
          </a:p>
          <a:p>
            <a:r>
              <a:rPr lang="en-GB" altLang="en-US" sz="2600" dirty="0" smtClean="0"/>
              <a:t>Responsibility for maintenance lies with the riparian landowner.</a:t>
            </a:r>
          </a:p>
          <a:p>
            <a:r>
              <a:rPr lang="en-GB" altLang="en-US" sz="2600" dirty="0" smtClean="0"/>
              <a:t>What is an ordinary watercourse and who is the riparian landowner?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229600" cy="936104"/>
          </a:xfrm>
        </p:spPr>
        <p:txBody>
          <a:bodyPr/>
          <a:lstStyle/>
          <a:p>
            <a:pPr eaLnBrk="1" hangingPunct="1"/>
            <a:r>
              <a:rPr lang="en-US" altLang="en-US" dirty="0" smtClean="0"/>
              <a:t>Ordinary Watercourse Definition</a:t>
            </a:r>
          </a:p>
        </p:txBody>
      </p:sp>
      <p:sp>
        <p:nvSpPr>
          <p:cNvPr id="4099" name="Rectangle 3"/>
          <p:cNvSpPr>
            <a:spLocks noGrp="1" noChangeArrowheads="1"/>
          </p:cNvSpPr>
          <p:nvPr>
            <p:ph type="body" idx="1"/>
          </p:nvPr>
        </p:nvSpPr>
        <p:spPr>
          <a:xfrm>
            <a:off x="467544" y="1412776"/>
            <a:ext cx="8229600" cy="4137323"/>
          </a:xfrm>
        </p:spPr>
        <p:txBody>
          <a:bodyPr/>
          <a:lstStyle/>
          <a:p>
            <a:r>
              <a:rPr lang="en-GB" altLang="en-US" dirty="0" smtClean="0"/>
              <a:t>Land Drainage Act 1991: “ordinary watercourse” means a watercourse that does not form part of a main river</a:t>
            </a:r>
          </a:p>
          <a:p>
            <a:r>
              <a:rPr lang="en-GB" altLang="en-US" dirty="0" smtClean="0"/>
              <a:t>“watercourse” includes all rivers and streams and all ditches, drains, cuts, culverts, dikes, sluices, sewers (other than public sewers within the meaning of the Water Industry Act 1991) and passages, through which water flows.</a:t>
            </a:r>
          </a:p>
          <a:p>
            <a:endParaRPr lang="en-US" altLang="en-US" dirty="0" smtClean="0"/>
          </a:p>
        </p:txBody>
      </p:sp>
    </p:spTree>
    <p:extLst>
      <p:ext uri="{BB962C8B-B14F-4D97-AF65-F5344CB8AC3E}">
        <p14:creationId xmlns:p14="http://schemas.microsoft.com/office/powerpoint/2010/main" val="57740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eaLnBrk="1" hangingPunct="1"/>
            <a:r>
              <a:rPr lang="en-US" altLang="en-US" dirty="0" smtClean="0"/>
              <a:t>Watercourse or Ditch?</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412776"/>
            <a:ext cx="4656200" cy="4221088"/>
          </a:xfrm>
          <a:prstGeom prst="rect">
            <a:avLst/>
          </a:prstGeom>
        </p:spPr>
      </p:pic>
      <p:grpSp>
        <p:nvGrpSpPr>
          <p:cNvPr id="7" name="Group 6"/>
          <p:cNvGrpSpPr/>
          <p:nvPr/>
        </p:nvGrpSpPr>
        <p:grpSpPr>
          <a:xfrm>
            <a:off x="4716016" y="3523320"/>
            <a:ext cx="3979445" cy="779068"/>
            <a:chOff x="4716016" y="3523320"/>
            <a:chExt cx="3979445" cy="779068"/>
          </a:xfrm>
        </p:grpSpPr>
        <p:sp>
          <p:nvSpPr>
            <p:cNvPr id="4" name="TextBox 3"/>
            <p:cNvSpPr txBox="1"/>
            <p:nvPr/>
          </p:nvSpPr>
          <p:spPr>
            <a:xfrm>
              <a:off x="7111285" y="3933056"/>
              <a:ext cx="1584176" cy="369332"/>
            </a:xfrm>
            <a:prstGeom prst="rect">
              <a:avLst/>
            </a:prstGeom>
            <a:noFill/>
          </p:spPr>
          <p:txBody>
            <a:bodyPr wrap="square" rtlCol="0">
              <a:spAutoFit/>
            </a:bodyPr>
            <a:lstStyle/>
            <a:p>
              <a:r>
                <a:rPr lang="en-GB" dirty="0" smtClean="0"/>
                <a:t>Ditch</a:t>
              </a:r>
              <a:endParaRPr lang="en-GB" dirty="0"/>
            </a:p>
          </p:txBody>
        </p:sp>
        <p:cxnSp>
          <p:nvCxnSpPr>
            <p:cNvPr id="6" name="Straight Arrow Connector 5"/>
            <p:cNvCxnSpPr>
              <a:stCxn id="4" idx="1"/>
            </p:cNvCxnSpPr>
            <p:nvPr/>
          </p:nvCxnSpPr>
          <p:spPr>
            <a:xfrm flipH="1" flipV="1">
              <a:off x="4716016" y="3523320"/>
              <a:ext cx="2395269" cy="59440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oup 4"/>
          <p:cNvGrpSpPr/>
          <p:nvPr/>
        </p:nvGrpSpPr>
        <p:grpSpPr>
          <a:xfrm>
            <a:off x="467544" y="1700808"/>
            <a:ext cx="3384376" cy="369332"/>
            <a:chOff x="467544" y="1700808"/>
            <a:chExt cx="3384376" cy="369332"/>
          </a:xfrm>
        </p:grpSpPr>
        <p:sp>
          <p:nvSpPr>
            <p:cNvPr id="3" name="TextBox 2"/>
            <p:cNvSpPr txBox="1"/>
            <p:nvPr/>
          </p:nvSpPr>
          <p:spPr>
            <a:xfrm>
              <a:off x="467544" y="1700808"/>
              <a:ext cx="1512168" cy="369332"/>
            </a:xfrm>
            <a:prstGeom prst="rect">
              <a:avLst/>
            </a:prstGeom>
            <a:noFill/>
          </p:spPr>
          <p:txBody>
            <a:bodyPr wrap="square" rtlCol="0">
              <a:spAutoFit/>
            </a:bodyPr>
            <a:lstStyle/>
            <a:p>
              <a:r>
                <a:rPr lang="en-GB" dirty="0" smtClean="0"/>
                <a:t>Watercourse</a:t>
              </a:r>
              <a:endParaRPr lang="en-GB" dirty="0"/>
            </a:p>
          </p:txBody>
        </p:sp>
        <p:cxnSp>
          <p:nvCxnSpPr>
            <p:cNvPr id="9" name="Straight Arrow Connector 8"/>
            <p:cNvCxnSpPr>
              <a:stCxn id="3" idx="3"/>
            </p:cNvCxnSpPr>
            <p:nvPr/>
          </p:nvCxnSpPr>
          <p:spPr>
            <a:xfrm>
              <a:off x="1979712" y="1885474"/>
              <a:ext cx="1872208" cy="10336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229600" cy="1368152"/>
          </a:xfrm>
        </p:spPr>
        <p:txBody>
          <a:bodyPr/>
          <a:lstStyle/>
          <a:p>
            <a:pPr eaLnBrk="1" hangingPunct="1"/>
            <a:r>
              <a:rPr lang="en-US" altLang="en-US" dirty="0" smtClean="0"/>
              <a:t>Watercourse maintenance responsibility</a:t>
            </a:r>
          </a:p>
        </p:txBody>
      </p:sp>
      <p:sp>
        <p:nvSpPr>
          <p:cNvPr id="3" name="Freeform 2"/>
          <p:cNvSpPr/>
          <p:nvPr/>
        </p:nvSpPr>
        <p:spPr>
          <a:xfrm>
            <a:off x="697117" y="3521798"/>
            <a:ext cx="7405734" cy="851026"/>
          </a:xfrm>
          <a:custGeom>
            <a:avLst/>
            <a:gdLst>
              <a:gd name="connsiteX0" fmla="*/ 0 w 7405734"/>
              <a:gd name="connsiteY0" fmla="*/ 0 h 851026"/>
              <a:gd name="connsiteX1" fmla="*/ 153909 w 7405734"/>
              <a:gd name="connsiteY1" fmla="*/ 36214 h 851026"/>
              <a:gd name="connsiteX2" fmla="*/ 217283 w 7405734"/>
              <a:gd name="connsiteY2" fmla="*/ 45267 h 851026"/>
              <a:gd name="connsiteX3" fmla="*/ 253497 w 7405734"/>
              <a:gd name="connsiteY3" fmla="*/ 54321 h 851026"/>
              <a:gd name="connsiteX4" fmla="*/ 679010 w 7405734"/>
              <a:gd name="connsiteY4" fmla="*/ 63374 h 851026"/>
              <a:gd name="connsiteX5" fmla="*/ 706170 w 7405734"/>
              <a:gd name="connsiteY5" fmla="*/ 72428 h 851026"/>
              <a:gd name="connsiteX6" fmla="*/ 751437 w 7405734"/>
              <a:gd name="connsiteY6" fmla="*/ 81481 h 851026"/>
              <a:gd name="connsiteX7" fmla="*/ 814812 w 7405734"/>
              <a:gd name="connsiteY7" fmla="*/ 117695 h 851026"/>
              <a:gd name="connsiteX8" fmla="*/ 887239 w 7405734"/>
              <a:gd name="connsiteY8" fmla="*/ 135802 h 851026"/>
              <a:gd name="connsiteX9" fmla="*/ 941560 w 7405734"/>
              <a:gd name="connsiteY9" fmla="*/ 153909 h 851026"/>
              <a:gd name="connsiteX10" fmla="*/ 968721 w 7405734"/>
              <a:gd name="connsiteY10" fmla="*/ 162962 h 851026"/>
              <a:gd name="connsiteX11" fmla="*/ 1783533 w 7405734"/>
              <a:gd name="connsiteY11" fmla="*/ 172016 h 851026"/>
              <a:gd name="connsiteX12" fmla="*/ 1828800 w 7405734"/>
              <a:gd name="connsiteY12" fmla="*/ 181069 h 851026"/>
              <a:gd name="connsiteX13" fmla="*/ 2227152 w 7405734"/>
              <a:gd name="connsiteY13" fmla="*/ 199176 h 851026"/>
              <a:gd name="connsiteX14" fmla="*/ 2254313 w 7405734"/>
              <a:gd name="connsiteY14" fmla="*/ 208230 h 851026"/>
              <a:gd name="connsiteX15" fmla="*/ 2281473 w 7405734"/>
              <a:gd name="connsiteY15" fmla="*/ 226337 h 851026"/>
              <a:gd name="connsiteX16" fmla="*/ 2353901 w 7405734"/>
              <a:gd name="connsiteY16" fmla="*/ 244444 h 851026"/>
              <a:gd name="connsiteX17" fmla="*/ 2426329 w 7405734"/>
              <a:gd name="connsiteY17" fmla="*/ 262551 h 851026"/>
              <a:gd name="connsiteX18" fmla="*/ 2480649 w 7405734"/>
              <a:gd name="connsiteY18" fmla="*/ 298764 h 851026"/>
              <a:gd name="connsiteX19" fmla="*/ 2507810 w 7405734"/>
              <a:gd name="connsiteY19" fmla="*/ 316871 h 851026"/>
              <a:gd name="connsiteX20" fmla="*/ 2534970 w 7405734"/>
              <a:gd name="connsiteY20" fmla="*/ 325925 h 851026"/>
              <a:gd name="connsiteX21" fmla="*/ 2589291 w 7405734"/>
              <a:gd name="connsiteY21" fmla="*/ 362139 h 851026"/>
              <a:gd name="connsiteX22" fmla="*/ 2616451 w 7405734"/>
              <a:gd name="connsiteY22" fmla="*/ 380246 h 851026"/>
              <a:gd name="connsiteX23" fmla="*/ 2661719 w 7405734"/>
              <a:gd name="connsiteY23" fmla="*/ 425513 h 851026"/>
              <a:gd name="connsiteX24" fmla="*/ 2679826 w 7405734"/>
              <a:gd name="connsiteY24" fmla="*/ 452673 h 851026"/>
              <a:gd name="connsiteX25" fmla="*/ 2734146 w 7405734"/>
              <a:gd name="connsiteY25" fmla="*/ 479834 h 851026"/>
              <a:gd name="connsiteX26" fmla="*/ 2806574 w 7405734"/>
              <a:gd name="connsiteY26" fmla="*/ 525101 h 851026"/>
              <a:gd name="connsiteX27" fmla="*/ 2833734 w 7405734"/>
              <a:gd name="connsiteY27" fmla="*/ 543208 h 851026"/>
              <a:gd name="connsiteX28" fmla="*/ 2879002 w 7405734"/>
              <a:gd name="connsiteY28" fmla="*/ 561315 h 851026"/>
              <a:gd name="connsiteX29" fmla="*/ 2933323 w 7405734"/>
              <a:gd name="connsiteY29" fmla="*/ 597529 h 851026"/>
              <a:gd name="connsiteX30" fmla="*/ 2996697 w 7405734"/>
              <a:gd name="connsiteY30" fmla="*/ 651850 h 851026"/>
              <a:gd name="connsiteX31" fmla="*/ 3032911 w 7405734"/>
              <a:gd name="connsiteY31" fmla="*/ 660903 h 851026"/>
              <a:gd name="connsiteX32" fmla="*/ 3060071 w 7405734"/>
              <a:gd name="connsiteY32" fmla="*/ 669956 h 851026"/>
              <a:gd name="connsiteX33" fmla="*/ 3087232 w 7405734"/>
              <a:gd name="connsiteY33" fmla="*/ 688063 h 851026"/>
              <a:gd name="connsiteX34" fmla="*/ 3132499 w 7405734"/>
              <a:gd name="connsiteY34" fmla="*/ 697117 h 851026"/>
              <a:gd name="connsiteX35" fmla="*/ 3159659 w 7405734"/>
              <a:gd name="connsiteY35" fmla="*/ 706170 h 851026"/>
              <a:gd name="connsiteX36" fmla="*/ 3241140 w 7405734"/>
              <a:gd name="connsiteY36" fmla="*/ 751438 h 851026"/>
              <a:gd name="connsiteX37" fmla="*/ 3295461 w 7405734"/>
              <a:gd name="connsiteY37" fmla="*/ 796705 h 851026"/>
              <a:gd name="connsiteX38" fmla="*/ 3376942 w 7405734"/>
              <a:gd name="connsiteY38" fmla="*/ 823865 h 851026"/>
              <a:gd name="connsiteX39" fmla="*/ 3431263 w 7405734"/>
              <a:gd name="connsiteY39" fmla="*/ 841972 h 851026"/>
              <a:gd name="connsiteX40" fmla="*/ 3458424 w 7405734"/>
              <a:gd name="connsiteY40" fmla="*/ 851026 h 851026"/>
              <a:gd name="connsiteX41" fmla="*/ 3784348 w 7405734"/>
              <a:gd name="connsiteY41" fmla="*/ 841972 h 851026"/>
              <a:gd name="connsiteX42" fmla="*/ 3820562 w 7405734"/>
              <a:gd name="connsiteY42" fmla="*/ 814812 h 851026"/>
              <a:gd name="connsiteX43" fmla="*/ 3883936 w 7405734"/>
              <a:gd name="connsiteY43" fmla="*/ 787652 h 851026"/>
              <a:gd name="connsiteX44" fmla="*/ 3911097 w 7405734"/>
              <a:gd name="connsiteY44" fmla="*/ 769545 h 851026"/>
              <a:gd name="connsiteX45" fmla="*/ 3929204 w 7405734"/>
              <a:gd name="connsiteY45" fmla="*/ 742384 h 851026"/>
              <a:gd name="connsiteX46" fmla="*/ 4019738 w 7405734"/>
              <a:gd name="connsiteY46" fmla="*/ 706170 h 851026"/>
              <a:gd name="connsiteX47" fmla="*/ 4083113 w 7405734"/>
              <a:gd name="connsiteY47" fmla="*/ 660903 h 851026"/>
              <a:gd name="connsiteX48" fmla="*/ 4110273 w 7405734"/>
              <a:gd name="connsiteY48" fmla="*/ 651850 h 851026"/>
              <a:gd name="connsiteX49" fmla="*/ 4155540 w 7405734"/>
              <a:gd name="connsiteY49" fmla="*/ 606582 h 851026"/>
              <a:gd name="connsiteX50" fmla="*/ 4209861 w 7405734"/>
              <a:gd name="connsiteY50" fmla="*/ 552261 h 851026"/>
              <a:gd name="connsiteX51" fmla="*/ 4255129 w 7405734"/>
              <a:gd name="connsiteY51" fmla="*/ 497941 h 851026"/>
              <a:gd name="connsiteX52" fmla="*/ 4309449 w 7405734"/>
              <a:gd name="connsiteY52" fmla="*/ 443620 h 851026"/>
              <a:gd name="connsiteX53" fmla="*/ 4327556 w 7405734"/>
              <a:gd name="connsiteY53" fmla="*/ 416459 h 851026"/>
              <a:gd name="connsiteX54" fmla="*/ 4381877 w 7405734"/>
              <a:gd name="connsiteY54" fmla="*/ 380246 h 851026"/>
              <a:gd name="connsiteX55" fmla="*/ 4427144 w 7405734"/>
              <a:gd name="connsiteY55" fmla="*/ 334978 h 851026"/>
              <a:gd name="connsiteX56" fmla="*/ 4454305 w 7405734"/>
              <a:gd name="connsiteY56" fmla="*/ 307818 h 851026"/>
              <a:gd name="connsiteX57" fmla="*/ 4508626 w 7405734"/>
              <a:gd name="connsiteY57" fmla="*/ 289711 h 851026"/>
              <a:gd name="connsiteX58" fmla="*/ 4535786 w 7405734"/>
              <a:gd name="connsiteY58" fmla="*/ 280657 h 851026"/>
              <a:gd name="connsiteX59" fmla="*/ 4590107 w 7405734"/>
              <a:gd name="connsiteY59" fmla="*/ 262551 h 851026"/>
              <a:gd name="connsiteX60" fmla="*/ 4707802 w 7405734"/>
              <a:gd name="connsiteY60" fmla="*/ 253497 h 851026"/>
              <a:gd name="connsiteX61" fmla="*/ 4762123 w 7405734"/>
              <a:gd name="connsiteY61" fmla="*/ 235390 h 851026"/>
              <a:gd name="connsiteX62" fmla="*/ 4789283 w 7405734"/>
              <a:gd name="connsiteY62" fmla="*/ 208230 h 851026"/>
              <a:gd name="connsiteX63" fmla="*/ 4843604 w 7405734"/>
              <a:gd name="connsiteY63" fmla="*/ 190123 h 851026"/>
              <a:gd name="connsiteX64" fmla="*/ 4870764 w 7405734"/>
              <a:gd name="connsiteY64" fmla="*/ 172016 h 851026"/>
              <a:gd name="connsiteX65" fmla="*/ 4897925 w 7405734"/>
              <a:gd name="connsiteY65" fmla="*/ 162962 h 851026"/>
              <a:gd name="connsiteX66" fmla="*/ 5432079 w 7405734"/>
              <a:gd name="connsiteY66" fmla="*/ 153909 h 851026"/>
              <a:gd name="connsiteX67" fmla="*/ 5513560 w 7405734"/>
              <a:gd name="connsiteY67" fmla="*/ 144855 h 851026"/>
              <a:gd name="connsiteX68" fmla="*/ 5875699 w 7405734"/>
              <a:gd name="connsiteY68" fmla="*/ 126749 h 851026"/>
              <a:gd name="connsiteX69" fmla="*/ 5939073 w 7405734"/>
              <a:gd name="connsiteY69" fmla="*/ 117695 h 851026"/>
              <a:gd name="connsiteX70" fmla="*/ 6029608 w 7405734"/>
              <a:gd name="connsiteY70" fmla="*/ 108642 h 851026"/>
              <a:gd name="connsiteX71" fmla="*/ 6056768 w 7405734"/>
              <a:gd name="connsiteY71" fmla="*/ 99588 h 851026"/>
              <a:gd name="connsiteX72" fmla="*/ 6129196 w 7405734"/>
              <a:gd name="connsiteY72" fmla="*/ 90535 h 851026"/>
              <a:gd name="connsiteX73" fmla="*/ 6192570 w 7405734"/>
              <a:gd name="connsiteY73" fmla="*/ 81481 h 851026"/>
              <a:gd name="connsiteX74" fmla="*/ 6228784 w 7405734"/>
              <a:gd name="connsiteY74" fmla="*/ 72428 h 851026"/>
              <a:gd name="connsiteX75" fmla="*/ 6473228 w 7405734"/>
              <a:gd name="connsiteY75" fmla="*/ 81481 h 851026"/>
              <a:gd name="connsiteX76" fmla="*/ 6572816 w 7405734"/>
              <a:gd name="connsiteY76" fmla="*/ 99588 h 851026"/>
              <a:gd name="connsiteX77" fmla="*/ 6599976 w 7405734"/>
              <a:gd name="connsiteY77" fmla="*/ 108642 h 851026"/>
              <a:gd name="connsiteX78" fmla="*/ 7405734 w 7405734"/>
              <a:gd name="connsiteY78" fmla="*/ 108642 h 85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7405734" h="851026">
                <a:moveTo>
                  <a:pt x="0" y="0"/>
                </a:moveTo>
                <a:cubicBezTo>
                  <a:pt x="79355" y="31742"/>
                  <a:pt x="29237" y="15435"/>
                  <a:pt x="153909" y="36214"/>
                </a:cubicBezTo>
                <a:cubicBezTo>
                  <a:pt x="174958" y="39722"/>
                  <a:pt x="196288" y="41450"/>
                  <a:pt x="217283" y="45267"/>
                </a:cubicBezTo>
                <a:cubicBezTo>
                  <a:pt x="229525" y="47493"/>
                  <a:pt x="241064" y="53833"/>
                  <a:pt x="253497" y="54321"/>
                </a:cubicBezTo>
                <a:cubicBezTo>
                  <a:pt x="395258" y="59880"/>
                  <a:pt x="537172" y="60356"/>
                  <a:pt x="679010" y="63374"/>
                </a:cubicBezTo>
                <a:cubicBezTo>
                  <a:pt x="688063" y="66392"/>
                  <a:pt x="696912" y="70113"/>
                  <a:pt x="706170" y="72428"/>
                </a:cubicBezTo>
                <a:cubicBezTo>
                  <a:pt x="721098" y="76160"/>
                  <a:pt x="737029" y="76078"/>
                  <a:pt x="751437" y="81481"/>
                </a:cubicBezTo>
                <a:cubicBezTo>
                  <a:pt x="910414" y="141096"/>
                  <a:pt x="619299" y="52523"/>
                  <a:pt x="814812" y="117695"/>
                </a:cubicBezTo>
                <a:cubicBezTo>
                  <a:pt x="838420" y="125565"/>
                  <a:pt x="863631" y="127933"/>
                  <a:pt x="887239" y="135802"/>
                </a:cubicBezTo>
                <a:lnTo>
                  <a:pt x="941560" y="153909"/>
                </a:lnTo>
                <a:cubicBezTo>
                  <a:pt x="950614" y="156927"/>
                  <a:pt x="959178" y="162856"/>
                  <a:pt x="968721" y="162962"/>
                </a:cubicBezTo>
                <a:lnTo>
                  <a:pt x="1783533" y="172016"/>
                </a:lnTo>
                <a:cubicBezTo>
                  <a:pt x="1798622" y="175034"/>
                  <a:pt x="1813591" y="178729"/>
                  <a:pt x="1828800" y="181069"/>
                </a:cubicBezTo>
                <a:cubicBezTo>
                  <a:pt x="1967833" y="202459"/>
                  <a:pt x="2061119" y="194564"/>
                  <a:pt x="2227152" y="199176"/>
                </a:cubicBezTo>
                <a:cubicBezTo>
                  <a:pt x="2236206" y="202194"/>
                  <a:pt x="2245777" y="203962"/>
                  <a:pt x="2254313" y="208230"/>
                </a:cubicBezTo>
                <a:cubicBezTo>
                  <a:pt x="2264045" y="213096"/>
                  <a:pt x="2271247" y="222619"/>
                  <a:pt x="2281473" y="226337"/>
                </a:cubicBezTo>
                <a:cubicBezTo>
                  <a:pt x="2304860" y="234842"/>
                  <a:pt x="2329499" y="239564"/>
                  <a:pt x="2353901" y="244444"/>
                </a:cubicBezTo>
                <a:cubicBezTo>
                  <a:pt x="2366447" y="246953"/>
                  <a:pt x="2410667" y="253850"/>
                  <a:pt x="2426329" y="262551"/>
                </a:cubicBezTo>
                <a:cubicBezTo>
                  <a:pt x="2445352" y="273119"/>
                  <a:pt x="2462542" y="286693"/>
                  <a:pt x="2480649" y="298764"/>
                </a:cubicBezTo>
                <a:cubicBezTo>
                  <a:pt x="2489703" y="304800"/>
                  <a:pt x="2497487" y="313430"/>
                  <a:pt x="2507810" y="316871"/>
                </a:cubicBezTo>
                <a:cubicBezTo>
                  <a:pt x="2516863" y="319889"/>
                  <a:pt x="2526628" y="321290"/>
                  <a:pt x="2534970" y="325925"/>
                </a:cubicBezTo>
                <a:cubicBezTo>
                  <a:pt x="2553993" y="336494"/>
                  <a:pt x="2571184" y="350068"/>
                  <a:pt x="2589291" y="362139"/>
                </a:cubicBezTo>
                <a:lnTo>
                  <a:pt x="2616451" y="380246"/>
                </a:lnTo>
                <a:cubicBezTo>
                  <a:pt x="2664736" y="452672"/>
                  <a:pt x="2601362" y="365157"/>
                  <a:pt x="2661719" y="425513"/>
                </a:cubicBezTo>
                <a:cubicBezTo>
                  <a:pt x="2669413" y="433207"/>
                  <a:pt x="2672132" y="444979"/>
                  <a:pt x="2679826" y="452673"/>
                </a:cubicBezTo>
                <a:cubicBezTo>
                  <a:pt x="2709129" y="481976"/>
                  <a:pt x="2701749" y="462163"/>
                  <a:pt x="2734146" y="479834"/>
                </a:cubicBezTo>
                <a:cubicBezTo>
                  <a:pt x="2759140" y="493467"/>
                  <a:pt x="2782431" y="510012"/>
                  <a:pt x="2806574" y="525101"/>
                </a:cubicBezTo>
                <a:cubicBezTo>
                  <a:pt x="2815801" y="530868"/>
                  <a:pt x="2824002" y="538342"/>
                  <a:pt x="2833734" y="543208"/>
                </a:cubicBezTo>
                <a:cubicBezTo>
                  <a:pt x="2848270" y="550476"/>
                  <a:pt x="2864735" y="553533"/>
                  <a:pt x="2879002" y="561315"/>
                </a:cubicBezTo>
                <a:cubicBezTo>
                  <a:pt x="2898107" y="571736"/>
                  <a:pt x="2915216" y="585458"/>
                  <a:pt x="2933323" y="597529"/>
                </a:cubicBezTo>
                <a:cubicBezTo>
                  <a:pt x="2987681" y="633768"/>
                  <a:pt x="2930761" y="618882"/>
                  <a:pt x="2996697" y="651850"/>
                </a:cubicBezTo>
                <a:cubicBezTo>
                  <a:pt x="3007826" y="657415"/>
                  <a:pt x="3020947" y="657485"/>
                  <a:pt x="3032911" y="660903"/>
                </a:cubicBezTo>
                <a:cubicBezTo>
                  <a:pt x="3042087" y="663525"/>
                  <a:pt x="3051018" y="666938"/>
                  <a:pt x="3060071" y="669956"/>
                </a:cubicBezTo>
                <a:cubicBezTo>
                  <a:pt x="3069125" y="675992"/>
                  <a:pt x="3077044" y="684242"/>
                  <a:pt x="3087232" y="688063"/>
                </a:cubicBezTo>
                <a:cubicBezTo>
                  <a:pt x="3101640" y="693466"/>
                  <a:pt x="3117571" y="693385"/>
                  <a:pt x="3132499" y="697117"/>
                </a:cubicBezTo>
                <a:cubicBezTo>
                  <a:pt x="3141757" y="699432"/>
                  <a:pt x="3150606" y="703152"/>
                  <a:pt x="3159659" y="706170"/>
                </a:cubicBezTo>
                <a:cubicBezTo>
                  <a:pt x="3221920" y="747678"/>
                  <a:pt x="3193335" y="735502"/>
                  <a:pt x="3241140" y="751438"/>
                </a:cubicBezTo>
                <a:cubicBezTo>
                  <a:pt x="3258195" y="768492"/>
                  <a:pt x="3272775" y="786622"/>
                  <a:pt x="3295461" y="796705"/>
                </a:cubicBezTo>
                <a:cubicBezTo>
                  <a:pt x="3295471" y="796709"/>
                  <a:pt x="3363356" y="819336"/>
                  <a:pt x="3376942" y="823865"/>
                </a:cubicBezTo>
                <a:lnTo>
                  <a:pt x="3431263" y="841972"/>
                </a:lnTo>
                <a:lnTo>
                  <a:pt x="3458424" y="851026"/>
                </a:lnTo>
                <a:cubicBezTo>
                  <a:pt x="3567065" y="848008"/>
                  <a:pt x="3676204" y="852786"/>
                  <a:pt x="3784348" y="841972"/>
                </a:cubicBezTo>
                <a:cubicBezTo>
                  <a:pt x="3799362" y="840471"/>
                  <a:pt x="3807766" y="822809"/>
                  <a:pt x="3820562" y="814812"/>
                </a:cubicBezTo>
                <a:cubicBezTo>
                  <a:pt x="3846135" y="798829"/>
                  <a:pt x="3857532" y="796453"/>
                  <a:pt x="3883936" y="787652"/>
                </a:cubicBezTo>
                <a:cubicBezTo>
                  <a:pt x="3892990" y="781616"/>
                  <a:pt x="3903403" y="777239"/>
                  <a:pt x="3911097" y="769545"/>
                </a:cubicBezTo>
                <a:cubicBezTo>
                  <a:pt x="3918791" y="761851"/>
                  <a:pt x="3920845" y="749350"/>
                  <a:pt x="3929204" y="742384"/>
                </a:cubicBezTo>
                <a:cubicBezTo>
                  <a:pt x="3946965" y="727583"/>
                  <a:pt x="4002852" y="711799"/>
                  <a:pt x="4019738" y="706170"/>
                </a:cubicBezTo>
                <a:cubicBezTo>
                  <a:pt x="4082261" y="685329"/>
                  <a:pt x="4032314" y="694768"/>
                  <a:pt x="4083113" y="660903"/>
                </a:cubicBezTo>
                <a:cubicBezTo>
                  <a:pt x="4091053" y="655610"/>
                  <a:pt x="4101220" y="654868"/>
                  <a:pt x="4110273" y="651850"/>
                </a:cubicBezTo>
                <a:cubicBezTo>
                  <a:pt x="4166240" y="614538"/>
                  <a:pt x="4111643" y="655966"/>
                  <a:pt x="4155540" y="606582"/>
                </a:cubicBezTo>
                <a:cubicBezTo>
                  <a:pt x="4172552" y="587443"/>
                  <a:pt x="4209861" y="552261"/>
                  <a:pt x="4209861" y="552261"/>
                </a:cubicBezTo>
                <a:cubicBezTo>
                  <a:pt x="4225668" y="504843"/>
                  <a:pt x="4208148" y="540224"/>
                  <a:pt x="4255129" y="497941"/>
                </a:cubicBezTo>
                <a:cubicBezTo>
                  <a:pt x="4274162" y="480811"/>
                  <a:pt x="4295245" y="464926"/>
                  <a:pt x="4309449" y="443620"/>
                </a:cubicBezTo>
                <a:cubicBezTo>
                  <a:pt x="4315485" y="434566"/>
                  <a:pt x="4319367" y="423624"/>
                  <a:pt x="4327556" y="416459"/>
                </a:cubicBezTo>
                <a:cubicBezTo>
                  <a:pt x="4343933" y="402129"/>
                  <a:pt x="4381877" y="380246"/>
                  <a:pt x="4381877" y="380246"/>
                </a:cubicBezTo>
                <a:cubicBezTo>
                  <a:pt x="4415071" y="330453"/>
                  <a:pt x="4381879" y="372699"/>
                  <a:pt x="4427144" y="334978"/>
                </a:cubicBezTo>
                <a:cubicBezTo>
                  <a:pt x="4436980" y="326781"/>
                  <a:pt x="4443113" y="314036"/>
                  <a:pt x="4454305" y="307818"/>
                </a:cubicBezTo>
                <a:cubicBezTo>
                  <a:pt x="4470990" y="298549"/>
                  <a:pt x="4490519" y="295747"/>
                  <a:pt x="4508626" y="289711"/>
                </a:cubicBezTo>
                <a:lnTo>
                  <a:pt x="4535786" y="280657"/>
                </a:lnTo>
                <a:cubicBezTo>
                  <a:pt x="4535788" y="280656"/>
                  <a:pt x="4590105" y="262551"/>
                  <a:pt x="4590107" y="262551"/>
                </a:cubicBezTo>
                <a:lnTo>
                  <a:pt x="4707802" y="253497"/>
                </a:lnTo>
                <a:cubicBezTo>
                  <a:pt x="4725909" y="247461"/>
                  <a:pt x="4748627" y="248886"/>
                  <a:pt x="4762123" y="235390"/>
                </a:cubicBezTo>
                <a:cubicBezTo>
                  <a:pt x="4771176" y="226337"/>
                  <a:pt x="4778091" y="214448"/>
                  <a:pt x="4789283" y="208230"/>
                </a:cubicBezTo>
                <a:cubicBezTo>
                  <a:pt x="4805968" y="198961"/>
                  <a:pt x="4843604" y="190123"/>
                  <a:pt x="4843604" y="190123"/>
                </a:cubicBezTo>
                <a:cubicBezTo>
                  <a:pt x="4852657" y="184087"/>
                  <a:pt x="4861032" y="176882"/>
                  <a:pt x="4870764" y="172016"/>
                </a:cubicBezTo>
                <a:cubicBezTo>
                  <a:pt x="4879300" y="167748"/>
                  <a:pt x="4888387" y="163270"/>
                  <a:pt x="4897925" y="162962"/>
                </a:cubicBezTo>
                <a:cubicBezTo>
                  <a:pt x="5075909" y="157221"/>
                  <a:pt x="5254028" y="156927"/>
                  <a:pt x="5432079" y="153909"/>
                </a:cubicBezTo>
                <a:cubicBezTo>
                  <a:pt x="5459239" y="150891"/>
                  <a:pt x="5486284" y="146525"/>
                  <a:pt x="5513560" y="144855"/>
                </a:cubicBezTo>
                <a:cubicBezTo>
                  <a:pt x="5634198" y="137469"/>
                  <a:pt x="5875699" y="126749"/>
                  <a:pt x="5875699" y="126749"/>
                </a:cubicBezTo>
                <a:cubicBezTo>
                  <a:pt x="5896824" y="123731"/>
                  <a:pt x="5917880" y="120188"/>
                  <a:pt x="5939073" y="117695"/>
                </a:cubicBezTo>
                <a:cubicBezTo>
                  <a:pt x="5969194" y="114151"/>
                  <a:pt x="5999632" y="113254"/>
                  <a:pt x="6029608" y="108642"/>
                </a:cubicBezTo>
                <a:cubicBezTo>
                  <a:pt x="6039040" y="107191"/>
                  <a:pt x="6047379" y="101295"/>
                  <a:pt x="6056768" y="99588"/>
                </a:cubicBezTo>
                <a:cubicBezTo>
                  <a:pt x="6080706" y="95236"/>
                  <a:pt x="6105079" y="93751"/>
                  <a:pt x="6129196" y="90535"/>
                </a:cubicBezTo>
                <a:cubicBezTo>
                  <a:pt x="6150348" y="87715"/>
                  <a:pt x="6171575" y="85298"/>
                  <a:pt x="6192570" y="81481"/>
                </a:cubicBezTo>
                <a:cubicBezTo>
                  <a:pt x="6204812" y="79255"/>
                  <a:pt x="6216713" y="75446"/>
                  <a:pt x="6228784" y="72428"/>
                </a:cubicBezTo>
                <a:cubicBezTo>
                  <a:pt x="6310265" y="75446"/>
                  <a:pt x="6391840" y="76548"/>
                  <a:pt x="6473228" y="81481"/>
                </a:cubicBezTo>
                <a:cubicBezTo>
                  <a:pt x="6483873" y="82126"/>
                  <a:pt x="6558885" y="96105"/>
                  <a:pt x="6572816" y="99588"/>
                </a:cubicBezTo>
                <a:cubicBezTo>
                  <a:pt x="6582074" y="101903"/>
                  <a:pt x="6590433" y="108538"/>
                  <a:pt x="6599976" y="108642"/>
                </a:cubicBezTo>
                <a:cubicBezTo>
                  <a:pt x="6868546" y="111561"/>
                  <a:pt x="7137148" y="108642"/>
                  <a:pt x="7405734" y="108642"/>
                </a:cubicBezTo>
              </a:path>
            </a:pathLst>
          </a:cu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2987824" y="2996952"/>
            <a:ext cx="0" cy="1512168"/>
          </a:xfrm>
          <a:prstGeom prst="line">
            <a:avLst/>
          </a:prstGeom>
          <a:ln>
            <a:solidFill>
              <a:srgbClr val="FF0000"/>
            </a:solidFill>
            <a:prstDash val="lgDashDot"/>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97117" y="4293096"/>
            <a:ext cx="2290707"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652120" y="2996952"/>
            <a:ext cx="0" cy="1512168"/>
          </a:xfrm>
          <a:prstGeom prst="line">
            <a:avLst/>
          </a:prstGeom>
          <a:ln>
            <a:solidFill>
              <a:srgbClr val="0070C0"/>
            </a:solidFill>
            <a:prstDash val="lgDashDot"/>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652120" y="4293096"/>
            <a:ext cx="2232248"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34358" y="3988961"/>
            <a:ext cx="2016224" cy="307777"/>
          </a:xfrm>
          <a:prstGeom prst="rect">
            <a:avLst/>
          </a:prstGeom>
          <a:noFill/>
        </p:spPr>
        <p:txBody>
          <a:bodyPr wrap="square" rtlCol="0">
            <a:spAutoFit/>
          </a:bodyPr>
          <a:lstStyle/>
          <a:p>
            <a:r>
              <a:rPr lang="en-GB" sz="1400" dirty="0" smtClean="0">
                <a:solidFill>
                  <a:srgbClr val="FF0000"/>
                </a:solidFill>
              </a:rPr>
              <a:t>Landowner 1 boundary</a:t>
            </a:r>
            <a:endParaRPr lang="en-GB" sz="1400" dirty="0">
              <a:solidFill>
                <a:srgbClr val="FF0000"/>
              </a:solidFill>
            </a:endParaRPr>
          </a:p>
        </p:txBody>
      </p:sp>
      <p:sp>
        <p:nvSpPr>
          <p:cNvPr id="19" name="TextBox 18"/>
          <p:cNvSpPr txBox="1"/>
          <p:nvPr/>
        </p:nvSpPr>
        <p:spPr>
          <a:xfrm>
            <a:off x="5760132" y="3985319"/>
            <a:ext cx="2016224" cy="307777"/>
          </a:xfrm>
          <a:prstGeom prst="rect">
            <a:avLst/>
          </a:prstGeom>
          <a:noFill/>
        </p:spPr>
        <p:txBody>
          <a:bodyPr wrap="square" rtlCol="0">
            <a:spAutoFit/>
          </a:bodyPr>
          <a:lstStyle/>
          <a:p>
            <a:r>
              <a:rPr lang="en-GB" sz="1400" dirty="0" smtClean="0">
                <a:solidFill>
                  <a:srgbClr val="0070C0"/>
                </a:solidFill>
              </a:rPr>
              <a:t>Landowner 2 boundary</a:t>
            </a:r>
            <a:endParaRPr lang="en-GB" sz="1400" dirty="0">
              <a:solidFill>
                <a:srgbClr val="0070C0"/>
              </a:solidFill>
            </a:endParaRPr>
          </a:p>
        </p:txBody>
      </p:sp>
      <p:grpSp>
        <p:nvGrpSpPr>
          <p:cNvPr id="2" name="Group 1"/>
          <p:cNvGrpSpPr/>
          <p:nvPr/>
        </p:nvGrpSpPr>
        <p:grpSpPr>
          <a:xfrm>
            <a:off x="662284" y="2214736"/>
            <a:ext cx="7582124" cy="3086472"/>
            <a:chOff x="662284" y="2214736"/>
            <a:chExt cx="7582124" cy="3086472"/>
          </a:xfrm>
        </p:grpSpPr>
        <p:cxnSp>
          <p:nvCxnSpPr>
            <p:cNvPr id="5" name="Straight Connector 4"/>
            <p:cNvCxnSpPr/>
            <p:nvPr/>
          </p:nvCxnSpPr>
          <p:spPr>
            <a:xfrm>
              <a:off x="4283968" y="2636912"/>
              <a:ext cx="0" cy="2664296"/>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97117" y="5085184"/>
              <a:ext cx="358685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203848" y="2214736"/>
              <a:ext cx="2160240" cy="307777"/>
            </a:xfrm>
            <a:prstGeom prst="rect">
              <a:avLst/>
            </a:prstGeom>
            <a:noFill/>
          </p:spPr>
          <p:txBody>
            <a:bodyPr wrap="square" rtlCol="0">
              <a:spAutoFit/>
            </a:bodyPr>
            <a:lstStyle/>
            <a:p>
              <a:r>
                <a:rPr lang="en-GB" sz="1400" dirty="0" smtClean="0"/>
                <a:t>Midpoint of watercourse</a:t>
              </a:r>
              <a:endParaRPr lang="en-GB" sz="1400" dirty="0"/>
            </a:p>
          </p:txBody>
        </p:sp>
        <p:sp>
          <p:nvSpPr>
            <p:cNvPr id="23" name="TextBox 22"/>
            <p:cNvSpPr txBox="1"/>
            <p:nvPr/>
          </p:nvSpPr>
          <p:spPr>
            <a:xfrm>
              <a:off x="662284" y="4777062"/>
              <a:ext cx="3600400" cy="307777"/>
            </a:xfrm>
            <a:prstGeom prst="rect">
              <a:avLst/>
            </a:prstGeom>
            <a:noFill/>
          </p:spPr>
          <p:txBody>
            <a:bodyPr wrap="square" rtlCol="0">
              <a:spAutoFit/>
            </a:bodyPr>
            <a:lstStyle/>
            <a:p>
              <a:r>
                <a:rPr lang="en-GB" sz="1400" dirty="0" smtClean="0"/>
                <a:t>Landowner 1 maintenance responsibility</a:t>
              </a:r>
              <a:endParaRPr lang="en-GB" sz="1400" dirty="0"/>
            </a:p>
          </p:txBody>
        </p:sp>
        <p:cxnSp>
          <p:nvCxnSpPr>
            <p:cNvPr id="24" name="Straight Arrow Connector 23"/>
            <p:cNvCxnSpPr/>
            <p:nvPr/>
          </p:nvCxnSpPr>
          <p:spPr>
            <a:xfrm flipH="1">
              <a:off x="4283968" y="5085184"/>
              <a:ext cx="3600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644008" y="4775573"/>
              <a:ext cx="3600400" cy="307777"/>
            </a:xfrm>
            <a:prstGeom prst="rect">
              <a:avLst/>
            </a:prstGeom>
            <a:noFill/>
          </p:spPr>
          <p:txBody>
            <a:bodyPr wrap="square" rtlCol="0">
              <a:spAutoFit/>
            </a:bodyPr>
            <a:lstStyle/>
            <a:p>
              <a:r>
                <a:rPr lang="en-GB" sz="1400" dirty="0" smtClean="0"/>
                <a:t>Landowner 2 maintenance responsibility</a:t>
              </a:r>
              <a:endParaRPr lang="en-GB" sz="1400" dirty="0"/>
            </a:p>
          </p:txBody>
        </p:sp>
      </p:grpSp>
      <p:grpSp>
        <p:nvGrpSpPr>
          <p:cNvPr id="29" name="Group 28"/>
          <p:cNvGrpSpPr/>
          <p:nvPr/>
        </p:nvGrpSpPr>
        <p:grpSpPr>
          <a:xfrm>
            <a:off x="6545655" y="3186820"/>
            <a:ext cx="325925" cy="434566"/>
            <a:chOff x="6545655" y="3186820"/>
            <a:chExt cx="325925" cy="434566"/>
          </a:xfrm>
        </p:grpSpPr>
        <p:sp>
          <p:nvSpPr>
            <p:cNvPr id="25" name="Freeform 24"/>
            <p:cNvSpPr/>
            <p:nvPr/>
          </p:nvSpPr>
          <p:spPr>
            <a:xfrm>
              <a:off x="6545655" y="3304231"/>
              <a:ext cx="172016" cy="317155"/>
            </a:xfrm>
            <a:custGeom>
              <a:avLst/>
              <a:gdLst>
                <a:gd name="connsiteX0" fmla="*/ 172016 w 172016"/>
                <a:gd name="connsiteY0" fmla="*/ 317155 h 317155"/>
                <a:gd name="connsiteX1" fmla="*/ 162963 w 172016"/>
                <a:gd name="connsiteY1" fmla="*/ 262834 h 317155"/>
                <a:gd name="connsiteX2" fmla="*/ 153909 w 172016"/>
                <a:gd name="connsiteY2" fmla="*/ 199460 h 317155"/>
                <a:gd name="connsiteX3" fmla="*/ 99589 w 172016"/>
                <a:gd name="connsiteY3" fmla="*/ 99872 h 317155"/>
                <a:gd name="connsiteX4" fmla="*/ 63375 w 172016"/>
                <a:gd name="connsiteY4" fmla="*/ 45551 h 317155"/>
                <a:gd name="connsiteX5" fmla="*/ 36214 w 172016"/>
                <a:gd name="connsiteY5" fmla="*/ 27444 h 317155"/>
                <a:gd name="connsiteX6" fmla="*/ 0 w 172016"/>
                <a:gd name="connsiteY6" fmla="*/ 284 h 31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016" h="317155">
                  <a:moveTo>
                    <a:pt x="172016" y="317155"/>
                  </a:moveTo>
                  <a:cubicBezTo>
                    <a:pt x="168998" y="299048"/>
                    <a:pt x="165754" y="280977"/>
                    <a:pt x="162963" y="262834"/>
                  </a:cubicBezTo>
                  <a:cubicBezTo>
                    <a:pt x="159718" y="241743"/>
                    <a:pt x="158094" y="220385"/>
                    <a:pt x="153909" y="199460"/>
                  </a:cubicBezTo>
                  <a:cubicBezTo>
                    <a:pt x="146526" y="162544"/>
                    <a:pt x="118074" y="128920"/>
                    <a:pt x="99589" y="99872"/>
                  </a:cubicBezTo>
                  <a:cubicBezTo>
                    <a:pt x="87906" y="81512"/>
                    <a:pt x="75446" y="63658"/>
                    <a:pt x="63375" y="45551"/>
                  </a:cubicBezTo>
                  <a:cubicBezTo>
                    <a:pt x="57339" y="36497"/>
                    <a:pt x="45268" y="33480"/>
                    <a:pt x="36214" y="27444"/>
                  </a:cubicBezTo>
                  <a:cubicBezTo>
                    <a:pt x="14759" y="-4738"/>
                    <a:pt x="28988" y="284"/>
                    <a:pt x="0" y="284"/>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25"/>
            <p:cNvSpPr/>
            <p:nvPr/>
          </p:nvSpPr>
          <p:spPr>
            <a:xfrm>
              <a:off x="6717671" y="3367564"/>
              <a:ext cx="153909" cy="217608"/>
            </a:xfrm>
            <a:custGeom>
              <a:avLst/>
              <a:gdLst>
                <a:gd name="connsiteX0" fmla="*/ 0 w 153909"/>
                <a:gd name="connsiteY0" fmla="*/ 217608 h 217608"/>
                <a:gd name="connsiteX1" fmla="*/ 9054 w 153909"/>
                <a:gd name="connsiteY1" fmla="*/ 90860 h 217608"/>
                <a:gd name="connsiteX2" fmla="*/ 90535 w 153909"/>
                <a:gd name="connsiteY2" fmla="*/ 27486 h 217608"/>
                <a:gd name="connsiteX3" fmla="*/ 144856 w 153909"/>
                <a:gd name="connsiteY3" fmla="*/ 325 h 217608"/>
                <a:gd name="connsiteX4" fmla="*/ 153909 w 153909"/>
                <a:gd name="connsiteY4" fmla="*/ 325 h 217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909" h="217608">
                  <a:moveTo>
                    <a:pt x="0" y="217608"/>
                  </a:moveTo>
                  <a:cubicBezTo>
                    <a:pt x="3018" y="175359"/>
                    <a:pt x="-4939" y="130839"/>
                    <a:pt x="9054" y="90860"/>
                  </a:cubicBezTo>
                  <a:cubicBezTo>
                    <a:pt x="25186" y="44770"/>
                    <a:pt x="55829" y="39054"/>
                    <a:pt x="90535" y="27486"/>
                  </a:cubicBezTo>
                  <a:cubicBezTo>
                    <a:pt x="117088" y="9783"/>
                    <a:pt x="114869" y="7822"/>
                    <a:pt x="144856" y="325"/>
                  </a:cubicBezTo>
                  <a:cubicBezTo>
                    <a:pt x="147784" y="-407"/>
                    <a:pt x="150891" y="325"/>
                    <a:pt x="153909" y="325"/>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27"/>
            <p:cNvSpPr/>
            <p:nvPr/>
          </p:nvSpPr>
          <p:spPr>
            <a:xfrm>
              <a:off x="6682600" y="3186820"/>
              <a:ext cx="35071" cy="398352"/>
            </a:xfrm>
            <a:custGeom>
              <a:avLst/>
              <a:gdLst>
                <a:gd name="connsiteX0" fmla="*/ 26018 w 35071"/>
                <a:gd name="connsiteY0" fmla="*/ 398352 h 398352"/>
                <a:gd name="connsiteX1" fmla="*/ 7911 w 35071"/>
                <a:gd name="connsiteY1" fmla="*/ 144855 h 398352"/>
                <a:gd name="connsiteX2" fmla="*/ 35071 w 35071"/>
                <a:gd name="connsiteY2" fmla="*/ 0 h 398352"/>
              </a:gdLst>
              <a:ahLst/>
              <a:cxnLst>
                <a:cxn ang="0">
                  <a:pos x="connsiteX0" y="connsiteY0"/>
                </a:cxn>
                <a:cxn ang="0">
                  <a:pos x="connsiteX1" y="connsiteY1"/>
                </a:cxn>
                <a:cxn ang="0">
                  <a:pos x="connsiteX2" y="connsiteY2"/>
                </a:cxn>
              </a:cxnLst>
              <a:rect l="l" t="t" r="r" b="b"/>
              <a:pathLst>
                <a:path w="35071" h="398352">
                  <a:moveTo>
                    <a:pt x="26018" y="398352"/>
                  </a:moveTo>
                  <a:cubicBezTo>
                    <a:pt x="13602" y="299029"/>
                    <a:pt x="7911" y="268087"/>
                    <a:pt x="7911" y="144855"/>
                  </a:cubicBezTo>
                  <a:cubicBezTo>
                    <a:pt x="7911" y="7071"/>
                    <a:pt x="-22201" y="28635"/>
                    <a:pt x="35071"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8" name="Group 37"/>
          <p:cNvGrpSpPr/>
          <p:nvPr/>
        </p:nvGrpSpPr>
        <p:grpSpPr>
          <a:xfrm>
            <a:off x="7380312" y="3621386"/>
            <a:ext cx="526075" cy="267449"/>
            <a:chOff x="7380312" y="3621386"/>
            <a:chExt cx="526075" cy="267449"/>
          </a:xfrm>
        </p:grpSpPr>
        <p:cxnSp>
          <p:nvCxnSpPr>
            <p:cNvPr id="31" name="Straight Connector 30"/>
            <p:cNvCxnSpPr/>
            <p:nvPr/>
          </p:nvCxnSpPr>
          <p:spPr>
            <a:xfrm flipV="1">
              <a:off x="7516113" y="3621386"/>
              <a:ext cx="298765" cy="2577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7380312" y="3626794"/>
              <a:ext cx="298765" cy="2577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723369" y="3691794"/>
              <a:ext cx="183018" cy="1970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664924" y="3766016"/>
              <a:ext cx="111432" cy="1228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1789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229600" cy="1368152"/>
          </a:xfrm>
        </p:spPr>
        <p:txBody>
          <a:bodyPr/>
          <a:lstStyle/>
          <a:p>
            <a:pPr eaLnBrk="1" hangingPunct="1"/>
            <a:r>
              <a:rPr lang="en-US" altLang="en-US" dirty="0" smtClean="0"/>
              <a:t>Ditch maintenance responsibility</a:t>
            </a:r>
          </a:p>
        </p:txBody>
      </p:sp>
      <p:sp>
        <p:nvSpPr>
          <p:cNvPr id="3" name="Freeform 2"/>
          <p:cNvSpPr/>
          <p:nvPr/>
        </p:nvSpPr>
        <p:spPr>
          <a:xfrm>
            <a:off x="697117" y="3480093"/>
            <a:ext cx="7405734" cy="892730"/>
          </a:xfrm>
          <a:custGeom>
            <a:avLst/>
            <a:gdLst>
              <a:gd name="connsiteX0" fmla="*/ 0 w 7405734"/>
              <a:gd name="connsiteY0" fmla="*/ 0 h 851026"/>
              <a:gd name="connsiteX1" fmla="*/ 153909 w 7405734"/>
              <a:gd name="connsiteY1" fmla="*/ 36214 h 851026"/>
              <a:gd name="connsiteX2" fmla="*/ 217283 w 7405734"/>
              <a:gd name="connsiteY2" fmla="*/ 45267 h 851026"/>
              <a:gd name="connsiteX3" fmla="*/ 253497 w 7405734"/>
              <a:gd name="connsiteY3" fmla="*/ 54321 h 851026"/>
              <a:gd name="connsiteX4" fmla="*/ 679010 w 7405734"/>
              <a:gd name="connsiteY4" fmla="*/ 63374 h 851026"/>
              <a:gd name="connsiteX5" fmla="*/ 706170 w 7405734"/>
              <a:gd name="connsiteY5" fmla="*/ 72428 h 851026"/>
              <a:gd name="connsiteX6" fmla="*/ 751437 w 7405734"/>
              <a:gd name="connsiteY6" fmla="*/ 81481 h 851026"/>
              <a:gd name="connsiteX7" fmla="*/ 814812 w 7405734"/>
              <a:gd name="connsiteY7" fmla="*/ 117695 h 851026"/>
              <a:gd name="connsiteX8" fmla="*/ 887239 w 7405734"/>
              <a:gd name="connsiteY8" fmla="*/ 135802 h 851026"/>
              <a:gd name="connsiteX9" fmla="*/ 941560 w 7405734"/>
              <a:gd name="connsiteY9" fmla="*/ 153909 h 851026"/>
              <a:gd name="connsiteX10" fmla="*/ 968721 w 7405734"/>
              <a:gd name="connsiteY10" fmla="*/ 162962 h 851026"/>
              <a:gd name="connsiteX11" fmla="*/ 1783533 w 7405734"/>
              <a:gd name="connsiteY11" fmla="*/ 172016 h 851026"/>
              <a:gd name="connsiteX12" fmla="*/ 1828800 w 7405734"/>
              <a:gd name="connsiteY12" fmla="*/ 181069 h 851026"/>
              <a:gd name="connsiteX13" fmla="*/ 2227152 w 7405734"/>
              <a:gd name="connsiteY13" fmla="*/ 199176 h 851026"/>
              <a:gd name="connsiteX14" fmla="*/ 2254313 w 7405734"/>
              <a:gd name="connsiteY14" fmla="*/ 208230 h 851026"/>
              <a:gd name="connsiteX15" fmla="*/ 2281473 w 7405734"/>
              <a:gd name="connsiteY15" fmla="*/ 226337 h 851026"/>
              <a:gd name="connsiteX16" fmla="*/ 2353901 w 7405734"/>
              <a:gd name="connsiteY16" fmla="*/ 244444 h 851026"/>
              <a:gd name="connsiteX17" fmla="*/ 2426329 w 7405734"/>
              <a:gd name="connsiteY17" fmla="*/ 262551 h 851026"/>
              <a:gd name="connsiteX18" fmla="*/ 2480649 w 7405734"/>
              <a:gd name="connsiteY18" fmla="*/ 298764 h 851026"/>
              <a:gd name="connsiteX19" fmla="*/ 2507810 w 7405734"/>
              <a:gd name="connsiteY19" fmla="*/ 316871 h 851026"/>
              <a:gd name="connsiteX20" fmla="*/ 2534970 w 7405734"/>
              <a:gd name="connsiteY20" fmla="*/ 325925 h 851026"/>
              <a:gd name="connsiteX21" fmla="*/ 2589291 w 7405734"/>
              <a:gd name="connsiteY21" fmla="*/ 362139 h 851026"/>
              <a:gd name="connsiteX22" fmla="*/ 2616451 w 7405734"/>
              <a:gd name="connsiteY22" fmla="*/ 380246 h 851026"/>
              <a:gd name="connsiteX23" fmla="*/ 2661719 w 7405734"/>
              <a:gd name="connsiteY23" fmla="*/ 425513 h 851026"/>
              <a:gd name="connsiteX24" fmla="*/ 2679826 w 7405734"/>
              <a:gd name="connsiteY24" fmla="*/ 452673 h 851026"/>
              <a:gd name="connsiteX25" fmla="*/ 2734146 w 7405734"/>
              <a:gd name="connsiteY25" fmla="*/ 479834 h 851026"/>
              <a:gd name="connsiteX26" fmla="*/ 2806574 w 7405734"/>
              <a:gd name="connsiteY26" fmla="*/ 525101 h 851026"/>
              <a:gd name="connsiteX27" fmla="*/ 2833734 w 7405734"/>
              <a:gd name="connsiteY27" fmla="*/ 543208 h 851026"/>
              <a:gd name="connsiteX28" fmla="*/ 2879002 w 7405734"/>
              <a:gd name="connsiteY28" fmla="*/ 561315 h 851026"/>
              <a:gd name="connsiteX29" fmla="*/ 2933323 w 7405734"/>
              <a:gd name="connsiteY29" fmla="*/ 597529 h 851026"/>
              <a:gd name="connsiteX30" fmla="*/ 2996697 w 7405734"/>
              <a:gd name="connsiteY30" fmla="*/ 651850 h 851026"/>
              <a:gd name="connsiteX31" fmla="*/ 3032911 w 7405734"/>
              <a:gd name="connsiteY31" fmla="*/ 660903 h 851026"/>
              <a:gd name="connsiteX32" fmla="*/ 3060071 w 7405734"/>
              <a:gd name="connsiteY32" fmla="*/ 669956 h 851026"/>
              <a:gd name="connsiteX33" fmla="*/ 3087232 w 7405734"/>
              <a:gd name="connsiteY33" fmla="*/ 688063 h 851026"/>
              <a:gd name="connsiteX34" fmla="*/ 3132499 w 7405734"/>
              <a:gd name="connsiteY34" fmla="*/ 697117 h 851026"/>
              <a:gd name="connsiteX35" fmla="*/ 3159659 w 7405734"/>
              <a:gd name="connsiteY35" fmla="*/ 706170 h 851026"/>
              <a:gd name="connsiteX36" fmla="*/ 3241140 w 7405734"/>
              <a:gd name="connsiteY36" fmla="*/ 751438 h 851026"/>
              <a:gd name="connsiteX37" fmla="*/ 3295461 w 7405734"/>
              <a:gd name="connsiteY37" fmla="*/ 796705 h 851026"/>
              <a:gd name="connsiteX38" fmla="*/ 3376942 w 7405734"/>
              <a:gd name="connsiteY38" fmla="*/ 823865 h 851026"/>
              <a:gd name="connsiteX39" fmla="*/ 3431263 w 7405734"/>
              <a:gd name="connsiteY39" fmla="*/ 841972 h 851026"/>
              <a:gd name="connsiteX40" fmla="*/ 3458424 w 7405734"/>
              <a:gd name="connsiteY40" fmla="*/ 851026 h 851026"/>
              <a:gd name="connsiteX41" fmla="*/ 3784348 w 7405734"/>
              <a:gd name="connsiteY41" fmla="*/ 841972 h 851026"/>
              <a:gd name="connsiteX42" fmla="*/ 3820562 w 7405734"/>
              <a:gd name="connsiteY42" fmla="*/ 814812 h 851026"/>
              <a:gd name="connsiteX43" fmla="*/ 3883936 w 7405734"/>
              <a:gd name="connsiteY43" fmla="*/ 787652 h 851026"/>
              <a:gd name="connsiteX44" fmla="*/ 3911097 w 7405734"/>
              <a:gd name="connsiteY44" fmla="*/ 769545 h 851026"/>
              <a:gd name="connsiteX45" fmla="*/ 3929204 w 7405734"/>
              <a:gd name="connsiteY45" fmla="*/ 742384 h 851026"/>
              <a:gd name="connsiteX46" fmla="*/ 4019738 w 7405734"/>
              <a:gd name="connsiteY46" fmla="*/ 706170 h 851026"/>
              <a:gd name="connsiteX47" fmla="*/ 4083113 w 7405734"/>
              <a:gd name="connsiteY47" fmla="*/ 660903 h 851026"/>
              <a:gd name="connsiteX48" fmla="*/ 4110273 w 7405734"/>
              <a:gd name="connsiteY48" fmla="*/ 651850 h 851026"/>
              <a:gd name="connsiteX49" fmla="*/ 4155540 w 7405734"/>
              <a:gd name="connsiteY49" fmla="*/ 606582 h 851026"/>
              <a:gd name="connsiteX50" fmla="*/ 4209861 w 7405734"/>
              <a:gd name="connsiteY50" fmla="*/ 552261 h 851026"/>
              <a:gd name="connsiteX51" fmla="*/ 4255129 w 7405734"/>
              <a:gd name="connsiteY51" fmla="*/ 497941 h 851026"/>
              <a:gd name="connsiteX52" fmla="*/ 4309449 w 7405734"/>
              <a:gd name="connsiteY52" fmla="*/ 443620 h 851026"/>
              <a:gd name="connsiteX53" fmla="*/ 4327556 w 7405734"/>
              <a:gd name="connsiteY53" fmla="*/ 416459 h 851026"/>
              <a:gd name="connsiteX54" fmla="*/ 4381877 w 7405734"/>
              <a:gd name="connsiteY54" fmla="*/ 380246 h 851026"/>
              <a:gd name="connsiteX55" fmla="*/ 4427144 w 7405734"/>
              <a:gd name="connsiteY55" fmla="*/ 334978 h 851026"/>
              <a:gd name="connsiteX56" fmla="*/ 4454305 w 7405734"/>
              <a:gd name="connsiteY56" fmla="*/ 307818 h 851026"/>
              <a:gd name="connsiteX57" fmla="*/ 4508626 w 7405734"/>
              <a:gd name="connsiteY57" fmla="*/ 289711 h 851026"/>
              <a:gd name="connsiteX58" fmla="*/ 4535786 w 7405734"/>
              <a:gd name="connsiteY58" fmla="*/ 280657 h 851026"/>
              <a:gd name="connsiteX59" fmla="*/ 4590107 w 7405734"/>
              <a:gd name="connsiteY59" fmla="*/ 262551 h 851026"/>
              <a:gd name="connsiteX60" fmla="*/ 4707802 w 7405734"/>
              <a:gd name="connsiteY60" fmla="*/ 253497 h 851026"/>
              <a:gd name="connsiteX61" fmla="*/ 4762123 w 7405734"/>
              <a:gd name="connsiteY61" fmla="*/ 235390 h 851026"/>
              <a:gd name="connsiteX62" fmla="*/ 4789283 w 7405734"/>
              <a:gd name="connsiteY62" fmla="*/ 208230 h 851026"/>
              <a:gd name="connsiteX63" fmla="*/ 4843604 w 7405734"/>
              <a:gd name="connsiteY63" fmla="*/ 190123 h 851026"/>
              <a:gd name="connsiteX64" fmla="*/ 4870764 w 7405734"/>
              <a:gd name="connsiteY64" fmla="*/ 172016 h 851026"/>
              <a:gd name="connsiteX65" fmla="*/ 4897925 w 7405734"/>
              <a:gd name="connsiteY65" fmla="*/ 162962 h 851026"/>
              <a:gd name="connsiteX66" fmla="*/ 5432079 w 7405734"/>
              <a:gd name="connsiteY66" fmla="*/ 153909 h 851026"/>
              <a:gd name="connsiteX67" fmla="*/ 5513560 w 7405734"/>
              <a:gd name="connsiteY67" fmla="*/ 144855 h 851026"/>
              <a:gd name="connsiteX68" fmla="*/ 5875699 w 7405734"/>
              <a:gd name="connsiteY68" fmla="*/ 126749 h 851026"/>
              <a:gd name="connsiteX69" fmla="*/ 5939073 w 7405734"/>
              <a:gd name="connsiteY69" fmla="*/ 117695 h 851026"/>
              <a:gd name="connsiteX70" fmla="*/ 6029608 w 7405734"/>
              <a:gd name="connsiteY70" fmla="*/ 108642 h 851026"/>
              <a:gd name="connsiteX71" fmla="*/ 6056768 w 7405734"/>
              <a:gd name="connsiteY71" fmla="*/ 99588 h 851026"/>
              <a:gd name="connsiteX72" fmla="*/ 6129196 w 7405734"/>
              <a:gd name="connsiteY72" fmla="*/ 90535 h 851026"/>
              <a:gd name="connsiteX73" fmla="*/ 6192570 w 7405734"/>
              <a:gd name="connsiteY73" fmla="*/ 81481 h 851026"/>
              <a:gd name="connsiteX74" fmla="*/ 6228784 w 7405734"/>
              <a:gd name="connsiteY74" fmla="*/ 72428 h 851026"/>
              <a:gd name="connsiteX75" fmla="*/ 6473228 w 7405734"/>
              <a:gd name="connsiteY75" fmla="*/ 81481 h 851026"/>
              <a:gd name="connsiteX76" fmla="*/ 6572816 w 7405734"/>
              <a:gd name="connsiteY76" fmla="*/ 99588 h 851026"/>
              <a:gd name="connsiteX77" fmla="*/ 6599976 w 7405734"/>
              <a:gd name="connsiteY77" fmla="*/ 108642 h 851026"/>
              <a:gd name="connsiteX78" fmla="*/ 7405734 w 7405734"/>
              <a:gd name="connsiteY78" fmla="*/ 108642 h 851026"/>
              <a:gd name="connsiteX0" fmla="*/ 0 w 7405734"/>
              <a:gd name="connsiteY0" fmla="*/ 41205 h 892231"/>
              <a:gd name="connsiteX1" fmla="*/ 153909 w 7405734"/>
              <a:gd name="connsiteY1" fmla="*/ 77419 h 892231"/>
              <a:gd name="connsiteX2" fmla="*/ 217283 w 7405734"/>
              <a:gd name="connsiteY2" fmla="*/ 86472 h 892231"/>
              <a:gd name="connsiteX3" fmla="*/ 253497 w 7405734"/>
              <a:gd name="connsiteY3" fmla="*/ 95526 h 892231"/>
              <a:gd name="connsiteX4" fmla="*/ 679010 w 7405734"/>
              <a:gd name="connsiteY4" fmla="*/ 104579 h 892231"/>
              <a:gd name="connsiteX5" fmla="*/ 706170 w 7405734"/>
              <a:gd name="connsiteY5" fmla="*/ 113633 h 892231"/>
              <a:gd name="connsiteX6" fmla="*/ 751437 w 7405734"/>
              <a:gd name="connsiteY6" fmla="*/ 122686 h 892231"/>
              <a:gd name="connsiteX7" fmla="*/ 814812 w 7405734"/>
              <a:gd name="connsiteY7" fmla="*/ 158900 h 892231"/>
              <a:gd name="connsiteX8" fmla="*/ 887239 w 7405734"/>
              <a:gd name="connsiteY8" fmla="*/ 177007 h 892231"/>
              <a:gd name="connsiteX9" fmla="*/ 941560 w 7405734"/>
              <a:gd name="connsiteY9" fmla="*/ 195114 h 892231"/>
              <a:gd name="connsiteX10" fmla="*/ 968721 w 7405734"/>
              <a:gd name="connsiteY10" fmla="*/ 204167 h 892231"/>
              <a:gd name="connsiteX11" fmla="*/ 1783533 w 7405734"/>
              <a:gd name="connsiteY11" fmla="*/ 213221 h 892231"/>
              <a:gd name="connsiteX12" fmla="*/ 1828800 w 7405734"/>
              <a:gd name="connsiteY12" fmla="*/ 222274 h 892231"/>
              <a:gd name="connsiteX13" fmla="*/ 2227152 w 7405734"/>
              <a:gd name="connsiteY13" fmla="*/ 240381 h 892231"/>
              <a:gd name="connsiteX14" fmla="*/ 2264704 w 7405734"/>
              <a:gd name="connsiteY14" fmla="*/ 54 h 892231"/>
              <a:gd name="connsiteX15" fmla="*/ 2281473 w 7405734"/>
              <a:gd name="connsiteY15" fmla="*/ 267542 h 892231"/>
              <a:gd name="connsiteX16" fmla="*/ 2353901 w 7405734"/>
              <a:gd name="connsiteY16" fmla="*/ 285649 h 892231"/>
              <a:gd name="connsiteX17" fmla="*/ 2426329 w 7405734"/>
              <a:gd name="connsiteY17" fmla="*/ 303756 h 892231"/>
              <a:gd name="connsiteX18" fmla="*/ 2480649 w 7405734"/>
              <a:gd name="connsiteY18" fmla="*/ 339969 h 892231"/>
              <a:gd name="connsiteX19" fmla="*/ 2507810 w 7405734"/>
              <a:gd name="connsiteY19" fmla="*/ 358076 h 892231"/>
              <a:gd name="connsiteX20" fmla="*/ 2534970 w 7405734"/>
              <a:gd name="connsiteY20" fmla="*/ 367130 h 892231"/>
              <a:gd name="connsiteX21" fmla="*/ 2589291 w 7405734"/>
              <a:gd name="connsiteY21" fmla="*/ 403344 h 892231"/>
              <a:gd name="connsiteX22" fmla="*/ 2616451 w 7405734"/>
              <a:gd name="connsiteY22" fmla="*/ 421451 h 892231"/>
              <a:gd name="connsiteX23" fmla="*/ 2661719 w 7405734"/>
              <a:gd name="connsiteY23" fmla="*/ 466718 h 892231"/>
              <a:gd name="connsiteX24" fmla="*/ 2679826 w 7405734"/>
              <a:gd name="connsiteY24" fmla="*/ 493878 h 892231"/>
              <a:gd name="connsiteX25" fmla="*/ 2734146 w 7405734"/>
              <a:gd name="connsiteY25" fmla="*/ 521039 h 892231"/>
              <a:gd name="connsiteX26" fmla="*/ 2806574 w 7405734"/>
              <a:gd name="connsiteY26" fmla="*/ 566306 h 892231"/>
              <a:gd name="connsiteX27" fmla="*/ 2833734 w 7405734"/>
              <a:gd name="connsiteY27" fmla="*/ 584413 h 892231"/>
              <a:gd name="connsiteX28" fmla="*/ 2879002 w 7405734"/>
              <a:gd name="connsiteY28" fmla="*/ 602520 h 892231"/>
              <a:gd name="connsiteX29" fmla="*/ 2933323 w 7405734"/>
              <a:gd name="connsiteY29" fmla="*/ 638734 h 892231"/>
              <a:gd name="connsiteX30" fmla="*/ 2996697 w 7405734"/>
              <a:gd name="connsiteY30" fmla="*/ 693055 h 892231"/>
              <a:gd name="connsiteX31" fmla="*/ 3032911 w 7405734"/>
              <a:gd name="connsiteY31" fmla="*/ 702108 h 892231"/>
              <a:gd name="connsiteX32" fmla="*/ 3060071 w 7405734"/>
              <a:gd name="connsiteY32" fmla="*/ 711161 h 892231"/>
              <a:gd name="connsiteX33" fmla="*/ 3087232 w 7405734"/>
              <a:gd name="connsiteY33" fmla="*/ 729268 h 892231"/>
              <a:gd name="connsiteX34" fmla="*/ 3132499 w 7405734"/>
              <a:gd name="connsiteY34" fmla="*/ 738322 h 892231"/>
              <a:gd name="connsiteX35" fmla="*/ 3159659 w 7405734"/>
              <a:gd name="connsiteY35" fmla="*/ 747375 h 892231"/>
              <a:gd name="connsiteX36" fmla="*/ 3241140 w 7405734"/>
              <a:gd name="connsiteY36" fmla="*/ 792643 h 892231"/>
              <a:gd name="connsiteX37" fmla="*/ 3295461 w 7405734"/>
              <a:gd name="connsiteY37" fmla="*/ 837910 h 892231"/>
              <a:gd name="connsiteX38" fmla="*/ 3376942 w 7405734"/>
              <a:gd name="connsiteY38" fmla="*/ 865070 h 892231"/>
              <a:gd name="connsiteX39" fmla="*/ 3431263 w 7405734"/>
              <a:gd name="connsiteY39" fmla="*/ 883177 h 892231"/>
              <a:gd name="connsiteX40" fmla="*/ 3458424 w 7405734"/>
              <a:gd name="connsiteY40" fmla="*/ 892231 h 892231"/>
              <a:gd name="connsiteX41" fmla="*/ 3784348 w 7405734"/>
              <a:gd name="connsiteY41" fmla="*/ 883177 h 892231"/>
              <a:gd name="connsiteX42" fmla="*/ 3820562 w 7405734"/>
              <a:gd name="connsiteY42" fmla="*/ 856017 h 892231"/>
              <a:gd name="connsiteX43" fmla="*/ 3883936 w 7405734"/>
              <a:gd name="connsiteY43" fmla="*/ 828857 h 892231"/>
              <a:gd name="connsiteX44" fmla="*/ 3911097 w 7405734"/>
              <a:gd name="connsiteY44" fmla="*/ 810750 h 892231"/>
              <a:gd name="connsiteX45" fmla="*/ 3929204 w 7405734"/>
              <a:gd name="connsiteY45" fmla="*/ 783589 h 892231"/>
              <a:gd name="connsiteX46" fmla="*/ 4019738 w 7405734"/>
              <a:gd name="connsiteY46" fmla="*/ 747375 h 892231"/>
              <a:gd name="connsiteX47" fmla="*/ 4083113 w 7405734"/>
              <a:gd name="connsiteY47" fmla="*/ 702108 h 892231"/>
              <a:gd name="connsiteX48" fmla="*/ 4110273 w 7405734"/>
              <a:gd name="connsiteY48" fmla="*/ 693055 h 892231"/>
              <a:gd name="connsiteX49" fmla="*/ 4155540 w 7405734"/>
              <a:gd name="connsiteY49" fmla="*/ 647787 h 892231"/>
              <a:gd name="connsiteX50" fmla="*/ 4209861 w 7405734"/>
              <a:gd name="connsiteY50" fmla="*/ 593466 h 892231"/>
              <a:gd name="connsiteX51" fmla="*/ 4255129 w 7405734"/>
              <a:gd name="connsiteY51" fmla="*/ 539146 h 892231"/>
              <a:gd name="connsiteX52" fmla="*/ 4309449 w 7405734"/>
              <a:gd name="connsiteY52" fmla="*/ 484825 h 892231"/>
              <a:gd name="connsiteX53" fmla="*/ 4327556 w 7405734"/>
              <a:gd name="connsiteY53" fmla="*/ 457664 h 892231"/>
              <a:gd name="connsiteX54" fmla="*/ 4381877 w 7405734"/>
              <a:gd name="connsiteY54" fmla="*/ 421451 h 892231"/>
              <a:gd name="connsiteX55" fmla="*/ 4427144 w 7405734"/>
              <a:gd name="connsiteY55" fmla="*/ 376183 h 892231"/>
              <a:gd name="connsiteX56" fmla="*/ 4454305 w 7405734"/>
              <a:gd name="connsiteY56" fmla="*/ 349023 h 892231"/>
              <a:gd name="connsiteX57" fmla="*/ 4508626 w 7405734"/>
              <a:gd name="connsiteY57" fmla="*/ 330916 h 892231"/>
              <a:gd name="connsiteX58" fmla="*/ 4535786 w 7405734"/>
              <a:gd name="connsiteY58" fmla="*/ 321862 h 892231"/>
              <a:gd name="connsiteX59" fmla="*/ 4590107 w 7405734"/>
              <a:gd name="connsiteY59" fmla="*/ 303756 h 892231"/>
              <a:gd name="connsiteX60" fmla="*/ 4707802 w 7405734"/>
              <a:gd name="connsiteY60" fmla="*/ 294702 h 892231"/>
              <a:gd name="connsiteX61" fmla="*/ 4762123 w 7405734"/>
              <a:gd name="connsiteY61" fmla="*/ 276595 h 892231"/>
              <a:gd name="connsiteX62" fmla="*/ 4789283 w 7405734"/>
              <a:gd name="connsiteY62" fmla="*/ 249435 h 892231"/>
              <a:gd name="connsiteX63" fmla="*/ 4843604 w 7405734"/>
              <a:gd name="connsiteY63" fmla="*/ 231328 h 892231"/>
              <a:gd name="connsiteX64" fmla="*/ 4870764 w 7405734"/>
              <a:gd name="connsiteY64" fmla="*/ 213221 h 892231"/>
              <a:gd name="connsiteX65" fmla="*/ 4897925 w 7405734"/>
              <a:gd name="connsiteY65" fmla="*/ 204167 h 892231"/>
              <a:gd name="connsiteX66" fmla="*/ 5432079 w 7405734"/>
              <a:gd name="connsiteY66" fmla="*/ 195114 h 892231"/>
              <a:gd name="connsiteX67" fmla="*/ 5513560 w 7405734"/>
              <a:gd name="connsiteY67" fmla="*/ 186060 h 892231"/>
              <a:gd name="connsiteX68" fmla="*/ 5875699 w 7405734"/>
              <a:gd name="connsiteY68" fmla="*/ 167954 h 892231"/>
              <a:gd name="connsiteX69" fmla="*/ 5939073 w 7405734"/>
              <a:gd name="connsiteY69" fmla="*/ 158900 h 892231"/>
              <a:gd name="connsiteX70" fmla="*/ 6029608 w 7405734"/>
              <a:gd name="connsiteY70" fmla="*/ 149847 h 892231"/>
              <a:gd name="connsiteX71" fmla="*/ 6056768 w 7405734"/>
              <a:gd name="connsiteY71" fmla="*/ 140793 h 892231"/>
              <a:gd name="connsiteX72" fmla="*/ 6129196 w 7405734"/>
              <a:gd name="connsiteY72" fmla="*/ 131740 h 892231"/>
              <a:gd name="connsiteX73" fmla="*/ 6192570 w 7405734"/>
              <a:gd name="connsiteY73" fmla="*/ 122686 h 892231"/>
              <a:gd name="connsiteX74" fmla="*/ 6228784 w 7405734"/>
              <a:gd name="connsiteY74" fmla="*/ 113633 h 892231"/>
              <a:gd name="connsiteX75" fmla="*/ 6473228 w 7405734"/>
              <a:gd name="connsiteY75" fmla="*/ 122686 h 892231"/>
              <a:gd name="connsiteX76" fmla="*/ 6572816 w 7405734"/>
              <a:gd name="connsiteY76" fmla="*/ 140793 h 892231"/>
              <a:gd name="connsiteX77" fmla="*/ 6599976 w 7405734"/>
              <a:gd name="connsiteY77" fmla="*/ 149847 h 892231"/>
              <a:gd name="connsiteX78" fmla="*/ 7405734 w 7405734"/>
              <a:gd name="connsiteY78" fmla="*/ 149847 h 892231"/>
              <a:gd name="connsiteX0" fmla="*/ 0 w 7405734"/>
              <a:gd name="connsiteY0" fmla="*/ 56600 h 907626"/>
              <a:gd name="connsiteX1" fmla="*/ 153909 w 7405734"/>
              <a:gd name="connsiteY1" fmla="*/ 92814 h 907626"/>
              <a:gd name="connsiteX2" fmla="*/ 217283 w 7405734"/>
              <a:gd name="connsiteY2" fmla="*/ 101867 h 907626"/>
              <a:gd name="connsiteX3" fmla="*/ 253497 w 7405734"/>
              <a:gd name="connsiteY3" fmla="*/ 110921 h 907626"/>
              <a:gd name="connsiteX4" fmla="*/ 679010 w 7405734"/>
              <a:gd name="connsiteY4" fmla="*/ 119974 h 907626"/>
              <a:gd name="connsiteX5" fmla="*/ 706170 w 7405734"/>
              <a:gd name="connsiteY5" fmla="*/ 129028 h 907626"/>
              <a:gd name="connsiteX6" fmla="*/ 751437 w 7405734"/>
              <a:gd name="connsiteY6" fmla="*/ 138081 h 907626"/>
              <a:gd name="connsiteX7" fmla="*/ 814812 w 7405734"/>
              <a:gd name="connsiteY7" fmla="*/ 174295 h 907626"/>
              <a:gd name="connsiteX8" fmla="*/ 887239 w 7405734"/>
              <a:gd name="connsiteY8" fmla="*/ 192402 h 907626"/>
              <a:gd name="connsiteX9" fmla="*/ 941560 w 7405734"/>
              <a:gd name="connsiteY9" fmla="*/ 210509 h 907626"/>
              <a:gd name="connsiteX10" fmla="*/ 968721 w 7405734"/>
              <a:gd name="connsiteY10" fmla="*/ 219562 h 907626"/>
              <a:gd name="connsiteX11" fmla="*/ 1783533 w 7405734"/>
              <a:gd name="connsiteY11" fmla="*/ 228616 h 907626"/>
              <a:gd name="connsiteX12" fmla="*/ 1828800 w 7405734"/>
              <a:gd name="connsiteY12" fmla="*/ 237669 h 907626"/>
              <a:gd name="connsiteX13" fmla="*/ 2227152 w 7405734"/>
              <a:gd name="connsiteY13" fmla="*/ 255776 h 907626"/>
              <a:gd name="connsiteX14" fmla="*/ 2264704 w 7405734"/>
              <a:gd name="connsiteY14" fmla="*/ 15449 h 907626"/>
              <a:gd name="connsiteX15" fmla="*/ 2395773 w 7405734"/>
              <a:gd name="connsiteY15" fmla="*/ 54337 h 907626"/>
              <a:gd name="connsiteX16" fmla="*/ 2353901 w 7405734"/>
              <a:gd name="connsiteY16" fmla="*/ 301044 h 907626"/>
              <a:gd name="connsiteX17" fmla="*/ 2426329 w 7405734"/>
              <a:gd name="connsiteY17" fmla="*/ 319151 h 907626"/>
              <a:gd name="connsiteX18" fmla="*/ 2480649 w 7405734"/>
              <a:gd name="connsiteY18" fmla="*/ 355364 h 907626"/>
              <a:gd name="connsiteX19" fmla="*/ 2507810 w 7405734"/>
              <a:gd name="connsiteY19" fmla="*/ 373471 h 907626"/>
              <a:gd name="connsiteX20" fmla="*/ 2534970 w 7405734"/>
              <a:gd name="connsiteY20" fmla="*/ 382525 h 907626"/>
              <a:gd name="connsiteX21" fmla="*/ 2589291 w 7405734"/>
              <a:gd name="connsiteY21" fmla="*/ 418739 h 907626"/>
              <a:gd name="connsiteX22" fmla="*/ 2616451 w 7405734"/>
              <a:gd name="connsiteY22" fmla="*/ 436846 h 907626"/>
              <a:gd name="connsiteX23" fmla="*/ 2661719 w 7405734"/>
              <a:gd name="connsiteY23" fmla="*/ 482113 h 907626"/>
              <a:gd name="connsiteX24" fmla="*/ 2679826 w 7405734"/>
              <a:gd name="connsiteY24" fmla="*/ 509273 h 907626"/>
              <a:gd name="connsiteX25" fmla="*/ 2734146 w 7405734"/>
              <a:gd name="connsiteY25" fmla="*/ 536434 h 907626"/>
              <a:gd name="connsiteX26" fmla="*/ 2806574 w 7405734"/>
              <a:gd name="connsiteY26" fmla="*/ 581701 h 907626"/>
              <a:gd name="connsiteX27" fmla="*/ 2833734 w 7405734"/>
              <a:gd name="connsiteY27" fmla="*/ 599808 h 907626"/>
              <a:gd name="connsiteX28" fmla="*/ 2879002 w 7405734"/>
              <a:gd name="connsiteY28" fmla="*/ 617915 h 907626"/>
              <a:gd name="connsiteX29" fmla="*/ 2933323 w 7405734"/>
              <a:gd name="connsiteY29" fmla="*/ 654129 h 907626"/>
              <a:gd name="connsiteX30" fmla="*/ 2996697 w 7405734"/>
              <a:gd name="connsiteY30" fmla="*/ 708450 h 907626"/>
              <a:gd name="connsiteX31" fmla="*/ 3032911 w 7405734"/>
              <a:gd name="connsiteY31" fmla="*/ 717503 h 907626"/>
              <a:gd name="connsiteX32" fmla="*/ 3060071 w 7405734"/>
              <a:gd name="connsiteY32" fmla="*/ 726556 h 907626"/>
              <a:gd name="connsiteX33" fmla="*/ 3087232 w 7405734"/>
              <a:gd name="connsiteY33" fmla="*/ 744663 h 907626"/>
              <a:gd name="connsiteX34" fmla="*/ 3132499 w 7405734"/>
              <a:gd name="connsiteY34" fmla="*/ 753717 h 907626"/>
              <a:gd name="connsiteX35" fmla="*/ 3159659 w 7405734"/>
              <a:gd name="connsiteY35" fmla="*/ 762770 h 907626"/>
              <a:gd name="connsiteX36" fmla="*/ 3241140 w 7405734"/>
              <a:gd name="connsiteY36" fmla="*/ 808038 h 907626"/>
              <a:gd name="connsiteX37" fmla="*/ 3295461 w 7405734"/>
              <a:gd name="connsiteY37" fmla="*/ 853305 h 907626"/>
              <a:gd name="connsiteX38" fmla="*/ 3376942 w 7405734"/>
              <a:gd name="connsiteY38" fmla="*/ 880465 h 907626"/>
              <a:gd name="connsiteX39" fmla="*/ 3431263 w 7405734"/>
              <a:gd name="connsiteY39" fmla="*/ 898572 h 907626"/>
              <a:gd name="connsiteX40" fmla="*/ 3458424 w 7405734"/>
              <a:gd name="connsiteY40" fmla="*/ 907626 h 907626"/>
              <a:gd name="connsiteX41" fmla="*/ 3784348 w 7405734"/>
              <a:gd name="connsiteY41" fmla="*/ 898572 h 907626"/>
              <a:gd name="connsiteX42" fmla="*/ 3820562 w 7405734"/>
              <a:gd name="connsiteY42" fmla="*/ 871412 h 907626"/>
              <a:gd name="connsiteX43" fmla="*/ 3883936 w 7405734"/>
              <a:gd name="connsiteY43" fmla="*/ 844252 h 907626"/>
              <a:gd name="connsiteX44" fmla="*/ 3911097 w 7405734"/>
              <a:gd name="connsiteY44" fmla="*/ 826145 h 907626"/>
              <a:gd name="connsiteX45" fmla="*/ 3929204 w 7405734"/>
              <a:gd name="connsiteY45" fmla="*/ 798984 h 907626"/>
              <a:gd name="connsiteX46" fmla="*/ 4019738 w 7405734"/>
              <a:gd name="connsiteY46" fmla="*/ 762770 h 907626"/>
              <a:gd name="connsiteX47" fmla="*/ 4083113 w 7405734"/>
              <a:gd name="connsiteY47" fmla="*/ 717503 h 907626"/>
              <a:gd name="connsiteX48" fmla="*/ 4110273 w 7405734"/>
              <a:gd name="connsiteY48" fmla="*/ 708450 h 907626"/>
              <a:gd name="connsiteX49" fmla="*/ 4155540 w 7405734"/>
              <a:gd name="connsiteY49" fmla="*/ 663182 h 907626"/>
              <a:gd name="connsiteX50" fmla="*/ 4209861 w 7405734"/>
              <a:gd name="connsiteY50" fmla="*/ 608861 h 907626"/>
              <a:gd name="connsiteX51" fmla="*/ 4255129 w 7405734"/>
              <a:gd name="connsiteY51" fmla="*/ 554541 h 907626"/>
              <a:gd name="connsiteX52" fmla="*/ 4309449 w 7405734"/>
              <a:gd name="connsiteY52" fmla="*/ 500220 h 907626"/>
              <a:gd name="connsiteX53" fmla="*/ 4327556 w 7405734"/>
              <a:gd name="connsiteY53" fmla="*/ 473059 h 907626"/>
              <a:gd name="connsiteX54" fmla="*/ 4381877 w 7405734"/>
              <a:gd name="connsiteY54" fmla="*/ 436846 h 907626"/>
              <a:gd name="connsiteX55" fmla="*/ 4427144 w 7405734"/>
              <a:gd name="connsiteY55" fmla="*/ 391578 h 907626"/>
              <a:gd name="connsiteX56" fmla="*/ 4454305 w 7405734"/>
              <a:gd name="connsiteY56" fmla="*/ 364418 h 907626"/>
              <a:gd name="connsiteX57" fmla="*/ 4508626 w 7405734"/>
              <a:gd name="connsiteY57" fmla="*/ 346311 h 907626"/>
              <a:gd name="connsiteX58" fmla="*/ 4535786 w 7405734"/>
              <a:gd name="connsiteY58" fmla="*/ 337257 h 907626"/>
              <a:gd name="connsiteX59" fmla="*/ 4590107 w 7405734"/>
              <a:gd name="connsiteY59" fmla="*/ 319151 h 907626"/>
              <a:gd name="connsiteX60" fmla="*/ 4707802 w 7405734"/>
              <a:gd name="connsiteY60" fmla="*/ 310097 h 907626"/>
              <a:gd name="connsiteX61" fmla="*/ 4762123 w 7405734"/>
              <a:gd name="connsiteY61" fmla="*/ 291990 h 907626"/>
              <a:gd name="connsiteX62" fmla="*/ 4789283 w 7405734"/>
              <a:gd name="connsiteY62" fmla="*/ 264830 h 907626"/>
              <a:gd name="connsiteX63" fmla="*/ 4843604 w 7405734"/>
              <a:gd name="connsiteY63" fmla="*/ 246723 h 907626"/>
              <a:gd name="connsiteX64" fmla="*/ 4870764 w 7405734"/>
              <a:gd name="connsiteY64" fmla="*/ 228616 h 907626"/>
              <a:gd name="connsiteX65" fmla="*/ 4897925 w 7405734"/>
              <a:gd name="connsiteY65" fmla="*/ 219562 h 907626"/>
              <a:gd name="connsiteX66" fmla="*/ 5432079 w 7405734"/>
              <a:gd name="connsiteY66" fmla="*/ 210509 h 907626"/>
              <a:gd name="connsiteX67" fmla="*/ 5513560 w 7405734"/>
              <a:gd name="connsiteY67" fmla="*/ 201455 h 907626"/>
              <a:gd name="connsiteX68" fmla="*/ 5875699 w 7405734"/>
              <a:gd name="connsiteY68" fmla="*/ 183349 h 907626"/>
              <a:gd name="connsiteX69" fmla="*/ 5939073 w 7405734"/>
              <a:gd name="connsiteY69" fmla="*/ 174295 h 907626"/>
              <a:gd name="connsiteX70" fmla="*/ 6029608 w 7405734"/>
              <a:gd name="connsiteY70" fmla="*/ 165242 h 907626"/>
              <a:gd name="connsiteX71" fmla="*/ 6056768 w 7405734"/>
              <a:gd name="connsiteY71" fmla="*/ 156188 h 907626"/>
              <a:gd name="connsiteX72" fmla="*/ 6129196 w 7405734"/>
              <a:gd name="connsiteY72" fmla="*/ 147135 h 907626"/>
              <a:gd name="connsiteX73" fmla="*/ 6192570 w 7405734"/>
              <a:gd name="connsiteY73" fmla="*/ 138081 h 907626"/>
              <a:gd name="connsiteX74" fmla="*/ 6228784 w 7405734"/>
              <a:gd name="connsiteY74" fmla="*/ 129028 h 907626"/>
              <a:gd name="connsiteX75" fmla="*/ 6473228 w 7405734"/>
              <a:gd name="connsiteY75" fmla="*/ 138081 h 907626"/>
              <a:gd name="connsiteX76" fmla="*/ 6572816 w 7405734"/>
              <a:gd name="connsiteY76" fmla="*/ 156188 h 907626"/>
              <a:gd name="connsiteX77" fmla="*/ 6599976 w 7405734"/>
              <a:gd name="connsiteY77" fmla="*/ 165242 h 907626"/>
              <a:gd name="connsiteX78" fmla="*/ 7405734 w 7405734"/>
              <a:gd name="connsiteY78" fmla="*/ 165242 h 907626"/>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426329 w 7405734"/>
              <a:gd name="connsiteY17" fmla="*/ 315087 h 903562"/>
              <a:gd name="connsiteX18" fmla="*/ 2480649 w 7405734"/>
              <a:gd name="connsiteY18" fmla="*/ 351300 h 903562"/>
              <a:gd name="connsiteX19" fmla="*/ 2507810 w 7405734"/>
              <a:gd name="connsiteY19" fmla="*/ 369407 h 903562"/>
              <a:gd name="connsiteX20" fmla="*/ 2534970 w 7405734"/>
              <a:gd name="connsiteY20" fmla="*/ 378461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480649 w 7405734"/>
              <a:gd name="connsiteY18" fmla="*/ 351300 h 903562"/>
              <a:gd name="connsiteX19" fmla="*/ 2507810 w 7405734"/>
              <a:gd name="connsiteY19" fmla="*/ 369407 h 903562"/>
              <a:gd name="connsiteX20" fmla="*/ 2534970 w 7405734"/>
              <a:gd name="connsiteY20" fmla="*/ 378461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480649 w 7405734"/>
              <a:gd name="connsiteY18" fmla="*/ 351300 h 903562"/>
              <a:gd name="connsiteX19" fmla="*/ 2653283 w 7405734"/>
              <a:gd name="connsiteY19" fmla="*/ 348625 h 903562"/>
              <a:gd name="connsiteX20" fmla="*/ 2534970 w 7405734"/>
              <a:gd name="connsiteY20" fmla="*/ 378461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480649 w 7405734"/>
              <a:gd name="connsiteY18" fmla="*/ 351300 h 903562"/>
              <a:gd name="connsiteX19" fmla="*/ 2653283 w 7405734"/>
              <a:gd name="connsiteY19" fmla="*/ 348625 h 903562"/>
              <a:gd name="connsiteX20" fmla="*/ 2597315 w 7405734"/>
              <a:gd name="connsiteY20" fmla="*/ 305725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563777 w 7405734"/>
              <a:gd name="connsiteY18" fmla="*/ 278563 h 903562"/>
              <a:gd name="connsiteX19" fmla="*/ 2653283 w 7405734"/>
              <a:gd name="connsiteY19" fmla="*/ 348625 h 903562"/>
              <a:gd name="connsiteX20" fmla="*/ 2597315 w 7405734"/>
              <a:gd name="connsiteY20" fmla="*/ 305725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563777 w 7405734"/>
              <a:gd name="connsiteY18" fmla="*/ 278563 h 903562"/>
              <a:gd name="connsiteX19" fmla="*/ 2653283 w 7405734"/>
              <a:gd name="connsiteY19" fmla="*/ 348625 h 903562"/>
              <a:gd name="connsiteX20" fmla="*/ 2597315 w 7405734"/>
              <a:gd name="connsiteY20" fmla="*/ 305725 h 903562"/>
              <a:gd name="connsiteX21" fmla="*/ 2589291 w 7405734"/>
              <a:gd name="connsiteY21" fmla="*/ 414675 h 903562"/>
              <a:gd name="connsiteX22" fmla="*/ 2647624 w 7405734"/>
              <a:gd name="connsiteY22" fmla="*/ 412000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563777 w 7405734"/>
              <a:gd name="connsiteY18" fmla="*/ 278563 h 903562"/>
              <a:gd name="connsiteX19" fmla="*/ 2653283 w 7405734"/>
              <a:gd name="connsiteY19" fmla="*/ 348625 h 903562"/>
              <a:gd name="connsiteX20" fmla="*/ 2597315 w 7405734"/>
              <a:gd name="connsiteY20" fmla="*/ 305725 h 903562"/>
              <a:gd name="connsiteX21" fmla="*/ 2620464 w 7405734"/>
              <a:gd name="connsiteY21" fmla="*/ 383502 h 903562"/>
              <a:gd name="connsiteX22" fmla="*/ 2647624 w 7405734"/>
              <a:gd name="connsiteY22" fmla="*/ 412000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41704 h 892730"/>
              <a:gd name="connsiteX1" fmla="*/ 153909 w 7405734"/>
              <a:gd name="connsiteY1" fmla="*/ 77918 h 892730"/>
              <a:gd name="connsiteX2" fmla="*/ 217283 w 7405734"/>
              <a:gd name="connsiteY2" fmla="*/ 86971 h 892730"/>
              <a:gd name="connsiteX3" fmla="*/ 253497 w 7405734"/>
              <a:gd name="connsiteY3" fmla="*/ 96025 h 892730"/>
              <a:gd name="connsiteX4" fmla="*/ 679010 w 7405734"/>
              <a:gd name="connsiteY4" fmla="*/ 105078 h 892730"/>
              <a:gd name="connsiteX5" fmla="*/ 706170 w 7405734"/>
              <a:gd name="connsiteY5" fmla="*/ 114132 h 892730"/>
              <a:gd name="connsiteX6" fmla="*/ 751437 w 7405734"/>
              <a:gd name="connsiteY6" fmla="*/ 123185 h 892730"/>
              <a:gd name="connsiteX7" fmla="*/ 814812 w 7405734"/>
              <a:gd name="connsiteY7" fmla="*/ 159399 h 892730"/>
              <a:gd name="connsiteX8" fmla="*/ 887239 w 7405734"/>
              <a:gd name="connsiteY8" fmla="*/ 177506 h 892730"/>
              <a:gd name="connsiteX9" fmla="*/ 941560 w 7405734"/>
              <a:gd name="connsiteY9" fmla="*/ 195613 h 892730"/>
              <a:gd name="connsiteX10" fmla="*/ 968721 w 7405734"/>
              <a:gd name="connsiteY10" fmla="*/ 204666 h 892730"/>
              <a:gd name="connsiteX11" fmla="*/ 1783533 w 7405734"/>
              <a:gd name="connsiteY11" fmla="*/ 213720 h 892730"/>
              <a:gd name="connsiteX12" fmla="*/ 1828800 w 7405734"/>
              <a:gd name="connsiteY12" fmla="*/ 222773 h 892730"/>
              <a:gd name="connsiteX13" fmla="*/ 2175198 w 7405734"/>
              <a:gd name="connsiteY13" fmla="*/ 64235 h 892730"/>
              <a:gd name="connsiteX14" fmla="*/ 2264704 w 7405734"/>
              <a:gd name="connsiteY14" fmla="*/ 553 h 892730"/>
              <a:gd name="connsiteX15" fmla="*/ 2395773 w 7405734"/>
              <a:gd name="connsiteY15" fmla="*/ 39441 h 892730"/>
              <a:gd name="connsiteX16" fmla="*/ 2488982 w 7405734"/>
              <a:gd name="connsiteY16" fmla="*/ 140675 h 892730"/>
              <a:gd name="connsiteX17" fmla="*/ 2592583 w 7405734"/>
              <a:gd name="connsiteY17" fmla="*/ 241909 h 892730"/>
              <a:gd name="connsiteX18" fmla="*/ 2563777 w 7405734"/>
              <a:gd name="connsiteY18" fmla="*/ 267731 h 892730"/>
              <a:gd name="connsiteX19" fmla="*/ 2653283 w 7405734"/>
              <a:gd name="connsiteY19" fmla="*/ 337793 h 892730"/>
              <a:gd name="connsiteX20" fmla="*/ 2597315 w 7405734"/>
              <a:gd name="connsiteY20" fmla="*/ 294893 h 892730"/>
              <a:gd name="connsiteX21" fmla="*/ 2620464 w 7405734"/>
              <a:gd name="connsiteY21" fmla="*/ 372670 h 892730"/>
              <a:gd name="connsiteX22" fmla="*/ 2647624 w 7405734"/>
              <a:gd name="connsiteY22" fmla="*/ 401168 h 892730"/>
              <a:gd name="connsiteX23" fmla="*/ 2661719 w 7405734"/>
              <a:gd name="connsiteY23" fmla="*/ 467217 h 892730"/>
              <a:gd name="connsiteX24" fmla="*/ 2679826 w 7405734"/>
              <a:gd name="connsiteY24" fmla="*/ 494377 h 892730"/>
              <a:gd name="connsiteX25" fmla="*/ 2734146 w 7405734"/>
              <a:gd name="connsiteY25" fmla="*/ 521538 h 892730"/>
              <a:gd name="connsiteX26" fmla="*/ 2806574 w 7405734"/>
              <a:gd name="connsiteY26" fmla="*/ 566805 h 892730"/>
              <a:gd name="connsiteX27" fmla="*/ 2833734 w 7405734"/>
              <a:gd name="connsiteY27" fmla="*/ 584912 h 892730"/>
              <a:gd name="connsiteX28" fmla="*/ 2879002 w 7405734"/>
              <a:gd name="connsiteY28" fmla="*/ 603019 h 892730"/>
              <a:gd name="connsiteX29" fmla="*/ 2933323 w 7405734"/>
              <a:gd name="connsiteY29" fmla="*/ 639233 h 892730"/>
              <a:gd name="connsiteX30" fmla="*/ 2996697 w 7405734"/>
              <a:gd name="connsiteY30" fmla="*/ 693554 h 892730"/>
              <a:gd name="connsiteX31" fmla="*/ 3032911 w 7405734"/>
              <a:gd name="connsiteY31" fmla="*/ 702607 h 892730"/>
              <a:gd name="connsiteX32" fmla="*/ 3060071 w 7405734"/>
              <a:gd name="connsiteY32" fmla="*/ 711660 h 892730"/>
              <a:gd name="connsiteX33" fmla="*/ 3087232 w 7405734"/>
              <a:gd name="connsiteY33" fmla="*/ 729767 h 892730"/>
              <a:gd name="connsiteX34" fmla="*/ 3132499 w 7405734"/>
              <a:gd name="connsiteY34" fmla="*/ 738821 h 892730"/>
              <a:gd name="connsiteX35" fmla="*/ 3159659 w 7405734"/>
              <a:gd name="connsiteY35" fmla="*/ 747874 h 892730"/>
              <a:gd name="connsiteX36" fmla="*/ 3241140 w 7405734"/>
              <a:gd name="connsiteY36" fmla="*/ 793142 h 892730"/>
              <a:gd name="connsiteX37" fmla="*/ 3295461 w 7405734"/>
              <a:gd name="connsiteY37" fmla="*/ 838409 h 892730"/>
              <a:gd name="connsiteX38" fmla="*/ 3376942 w 7405734"/>
              <a:gd name="connsiteY38" fmla="*/ 865569 h 892730"/>
              <a:gd name="connsiteX39" fmla="*/ 3431263 w 7405734"/>
              <a:gd name="connsiteY39" fmla="*/ 883676 h 892730"/>
              <a:gd name="connsiteX40" fmla="*/ 3458424 w 7405734"/>
              <a:gd name="connsiteY40" fmla="*/ 892730 h 892730"/>
              <a:gd name="connsiteX41" fmla="*/ 3784348 w 7405734"/>
              <a:gd name="connsiteY41" fmla="*/ 883676 h 892730"/>
              <a:gd name="connsiteX42" fmla="*/ 3820562 w 7405734"/>
              <a:gd name="connsiteY42" fmla="*/ 856516 h 892730"/>
              <a:gd name="connsiteX43" fmla="*/ 3883936 w 7405734"/>
              <a:gd name="connsiteY43" fmla="*/ 829356 h 892730"/>
              <a:gd name="connsiteX44" fmla="*/ 3911097 w 7405734"/>
              <a:gd name="connsiteY44" fmla="*/ 811249 h 892730"/>
              <a:gd name="connsiteX45" fmla="*/ 3929204 w 7405734"/>
              <a:gd name="connsiteY45" fmla="*/ 784088 h 892730"/>
              <a:gd name="connsiteX46" fmla="*/ 4019738 w 7405734"/>
              <a:gd name="connsiteY46" fmla="*/ 747874 h 892730"/>
              <a:gd name="connsiteX47" fmla="*/ 4083113 w 7405734"/>
              <a:gd name="connsiteY47" fmla="*/ 702607 h 892730"/>
              <a:gd name="connsiteX48" fmla="*/ 4110273 w 7405734"/>
              <a:gd name="connsiteY48" fmla="*/ 693554 h 892730"/>
              <a:gd name="connsiteX49" fmla="*/ 4155540 w 7405734"/>
              <a:gd name="connsiteY49" fmla="*/ 648286 h 892730"/>
              <a:gd name="connsiteX50" fmla="*/ 4209861 w 7405734"/>
              <a:gd name="connsiteY50" fmla="*/ 593965 h 892730"/>
              <a:gd name="connsiteX51" fmla="*/ 4255129 w 7405734"/>
              <a:gd name="connsiteY51" fmla="*/ 539645 h 892730"/>
              <a:gd name="connsiteX52" fmla="*/ 4309449 w 7405734"/>
              <a:gd name="connsiteY52" fmla="*/ 485324 h 892730"/>
              <a:gd name="connsiteX53" fmla="*/ 4327556 w 7405734"/>
              <a:gd name="connsiteY53" fmla="*/ 458163 h 892730"/>
              <a:gd name="connsiteX54" fmla="*/ 4381877 w 7405734"/>
              <a:gd name="connsiteY54" fmla="*/ 421950 h 892730"/>
              <a:gd name="connsiteX55" fmla="*/ 4427144 w 7405734"/>
              <a:gd name="connsiteY55" fmla="*/ 376682 h 892730"/>
              <a:gd name="connsiteX56" fmla="*/ 4454305 w 7405734"/>
              <a:gd name="connsiteY56" fmla="*/ 349522 h 892730"/>
              <a:gd name="connsiteX57" fmla="*/ 4508626 w 7405734"/>
              <a:gd name="connsiteY57" fmla="*/ 331415 h 892730"/>
              <a:gd name="connsiteX58" fmla="*/ 4535786 w 7405734"/>
              <a:gd name="connsiteY58" fmla="*/ 322361 h 892730"/>
              <a:gd name="connsiteX59" fmla="*/ 4590107 w 7405734"/>
              <a:gd name="connsiteY59" fmla="*/ 304255 h 892730"/>
              <a:gd name="connsiteX60" fmla="*/ 4707802 w 7405734"/>
              <a:gd name="connsiteY60" fmla="*/ 295201 h 892730"/>
              <a:gd name="connsiteX61" fmla="*/ 4762123 w 7405734"/>
              <a:gd name="connsiteY61" fmla="*/ 277094 h 892730"/>
              <a:gd name="connsiteX62" fmla="*/ 4789283 w 7405734"/>
              <a:gd name="connsiteY62" fmla="*/ 249934 h 892730"/>
              <a:gd name="connsiteX63" fmla="*/ 4843604 w 7405734"/>
              <a:gd name="connsiteY63" fmla="*/ 231827 h 892730"/>
              <a:gd name="connsiteX64" fmla="*/ 4870764 w 7405734"/>
              <a:gd name="connsiteY64" fmla="*/ 213720 h 892730"/>
              <a:gd name="connsiteX65" fmla="*/ 4897925 w 7405734"/>
              <a:gd name="connsiteY65" fmla="*/ 204666 h 892730"/>
              <a:gd name="connsiteX66" fmla="*/ 5432079 w 7405734"/>
              <a:gd name="connsiteY66" fmla="*/ 195613 h 892730"/>
              <a:gd name="connsiteX67" fmla="*/ 5513560 w 7405734"/>
              <a:gd name="connsiteY67" fmla="*/ 186559 h 892730"/>
              <a:gd name="connsiteX68" fmla="*/ 5875699 w 7405734"/>
              <a:gd name="connsiteY68" fmla="*/ 168453 h 892730"/>
              <a:gd name="connsiteX69" fmla="*/ 5939073 w 7405734"/>
              <a:gd name="connsiteY69" fmla="*/ 159399 h 892730"/>
              <a:gd name="connsiteX70" fmla="*/ 6029608 w 7405734"/>
              <a:gd name="connsiteY70" fmla="*/ 150346 h 892730"/>
              <a:gd name="connsiteX71" fmla="*/ 6056768 w 7405734"/>
              <a:gd name="connsiteY71" fmla="*/ 141292 h 892730"/>
              <a:gd name="connsiteX72" fmla="*/ 6129196 w 7405734"/>
              <a:gd name="connsiteY72" fmla="*/ 132239 h 892730"/>
              <a:gd name="connsiteX73" fmla="*/ 6192570 w 7405734"/>
              <a:gd name="connsiteY73" fmla="*/ 123185 h 892730"/>
              <a:gd name="connsiteX74" fmla="*/ 6228784 w 7405734"/>
              <a:gd name="connsiteY74" fmla="*/ 114132 h 892730"/>
              <a:gd name="connsiteX75" fmla="*/ 6473228 w 7405734"/>
              <a:gd name="connsiteY75" fmla="*/ 123185 h 892730"/>
              <a:gd name="connsiteX76" fmla="*/ 6572816 w 7405734"/>
              <a:gd name="connsiteY76" fmla="*/ 141292 h 892730"/>
              <a:gd name="connsiteX77" fmla="*/ 6599976 w 7405734"/>
              <a:gd name="connsiteY77" fmla="*/ 150346 h 892730"/>
              <a:gd name="connsiteX78" fmla="*/ 7405734 w 7405734"/>
              <a:gd name="connsiteY78" fmla="*/ 150346 h 892730"/>
              <a:gd name="connsiteX0" fmla="*/ 0 w 7405734"/>
              <a:gd name="connsiteY0" fmla="*/ 41704 h 892730"/>
              <a:gd name="connsiteX1" fmla="*/ 153909 w 7405734"/>
              <a:gd name="connsiteY1" fmla="*/ 77918 h 892730"/>
              <a:gd name="connsiteX2" fmla="*/ 217283 w 7405734"/>
              <a:gd name="connsiteY2" fmla="*/ 86971 h 892730"/>
              <a:gd name="connsiteX3" fmla="*/ 253497 w 7405734"/>
              <a:gd name="connsiteY3" fmla="*/ 96025 h 892730"/>
              <a:gd name="connsiteX4" fmla="*/ 679010 w 7405734"/>
              <a:gd name="connsiteY4" fmla="*/ 105078 h 892730"/>
              <a:gd name="connsiteX5" fmla="*/ 706170 w 7405734"/>
              <a:gd name="connsiteY5" fmla="*/ 114132 h 892730"/>
              <a:gd name="connsiteX6" fmla="*/ 751437 w 7405734"/>
              <a:gd name="connsiteY6" fmla="*/ 123185 h 892730"/>
              <a:gd name="connsiteX7" fmla="*/ 814812 w 7405734"/>
              <a:gd name="connsiteY7" fmla="*/ 159399 h 892730"/>
              <a:gd name="connsiteX8" fmla="*/ 887239 w 7405734"/>
              <a:gd name="connsiteY8" fmla="*/ 177506 h 892730"/>
              <a:gd name="connsiteX9" fmla="*/ 941560 w 7405734"/>
              <a:gd name="connsiteY9" fmla="*/ 195613 h 892730"/>
              <a:gd name="connsiteX10" fmla="*/ 968721 w 7405734"/>
              <a:gd name="connsiteY10" fmla="*/ 204666 h 892730"/>
              <a:gd name="connsiteX11" fmla="*/ 1783533 w 7405734"/>
              <a:gd name="connsiteY11" fmla="*/ 213720 h 892730"/>
              <a:gd name="connsiteX12" fmla="*/ 1828800 w 7405734"/>
              <a:gd name="connsiteY12" fmla="*/ 222773 h 892730"/>
              <a:gd name="connsiteX13" fmla="*/ 2175198 w 7405734"/>
              <a:gd name="connsiteY13" fmla="*/ 64235 h 892730"/>
              <a:gd name="connsiteX14" fmla="*/ 2264704 w 7405734"/>
              <a:gd name="connsiteY14" fmla="*/ 553 h 892730"/>
              <a:gd name="connsiteX15" fmla="*/ 2395773 w 7405734"/>
              <a:gd name="connsiteY15" fmla="*/ 39441 h 892730"/>
              <a:gd name="connsiteX16" fmla="*/ 2488982 w 7405734"/>
              <a:gd name="connsiteY16" fmla="*/ 140675 h 892730"/>
              <a:gd name="connsiteX17" fmla="*/ 2592583 w 7405734"/>
              <a:gd name="connsiteY17" fmla="*/ 241909 h 892730"/>
              <a:gd name="connsiteX18" fmla="*/ 2563777 w 7405734"/>
              <a:gd name="connsiteY18" fmla="*/ 267731 h 892730"/>
              <a:gd name="connsiteX19" fmla="*/ 2653283 w 7405734"/>
              <a:gd name="connsiteY19" fmla="*/ 337793 h 892730"/>
              <a:gd name="connsiteX20" fmla="*/ 2597315 w 7405734"/>
              <a:gd name="connsiteY20" fmla="*/ 294893 h 892730"/>
              <a:gd name="connsiteX21" fmla="*/ 2620464 w 7405734"/>
              <a:gd name="connsiteY21" fmla="*/ 372670 h 892730"/>
              <a:gd name="connsiteX22" fmla="*/ 2647624 w 7405734"/>
              <a:gd name="connsiteY22" fmla="*/ 401168 h 892730"/>
              <a:gd name="connsiteX23" fmla="*/ 2661719 w 7405734"/>
              <a:gd name="connsiteY23" fmla="*/ 467217 h 892730"/>
              <a:gd name="connsiteX24" fmla="*/ 2679826 w 7405734"/>
              <a:gd name="connsiteY24" fmla="*/ 494377 h 892730"/>
              <a:gd name="connsiteX25" fmla="*/ 2734146 w 7405734"/>
              <a:gd name="connsiteY25" fmla="*/ 521538 h 892730"/>
              <a:gd name="connsiteX26" fmla="*/ 2806574 w 7405734"/>
              <a:gd name="connsiteY26" fmla="*/ 566805 h 892730"/>
              <a:gd name="connsiteX27" fmla="*/ 2833734 w 7405734"/>
              <a:gd name="connsiteY27" fmla="*/ 584912 h 892730"/>
              <a:gd name="connsiteX28" fmla="*/ 2879002 w 7405734"/>
              <a:gd name="connsiteY28" fmla="*/ 603019 h 892730"/>
              <a:gd name="connsiteX29" fmla="*/ 2933323 w 7405734"/>
              <a:gd name="connsiteY29" fmla="*/ 639233 h 892730"/>
              <a:gd name="connsiteX30" fmla="*/ 2996697 w 7405734"/>
              <a:gd name="connsiteY30" fmla="*/ 693554 h 892730"/>
              <a:gd name="connsiteX31" fmla="*/ 3032911 w 7405734"/>
              <a:gd name="connsiteY31" fmla="*/ 702607 h 892730"/>
              <a:gd name="connsiteX32" fmla="*/ 3060071 w 7405734"/>
              <a:gd name="connsiteY32" fmla="*/ 711660 h 892730"/>
              <a:gd name="connsiteX33" fmla="*/ 3087232 w 7405734"/>
              <a:gd name="connsiteY33" fmla="*/ 729767 h 892730"/>
              <a:gd name="connsiteX34" fmla="*/ 3132499 w 7405734"/>
              <a:gd name="connsiteY34" fmla="*/ 738821 h 892730"/>
              <a:gd name="connsiteX35" fmla="*/ 3159659 w 7405734"/>
              <a:gd name="connsiteY35" fmla="*/ 747874 h 892730"/>
              <a:gd name="connsiteX36" fmla="*/ 3241140 w 7405734"/>
              <a:gd name="connsiteY36" fmla="*/ 793142 h 892730"/>
              <a:gd name="connsiteX37" fmla="*/ 3295461 w 7405734"/>
              <a:gd name="connsiteY37" fmla="*/ 838409 h 892730"/>
              <a:gd name="connsiteX38" fmla="*/ 3376942 w 7405734"/>
              <a:gd name="connsiteY38" fmla="*/ 865569 h 892730"/>
              <a:gd name="connsiteX39" fmla="*/ 3431263 w 7405734"/>
              <a:gd name="connsiteY39" fmla="*/ 883676 h 892730"/>
              <a:gd name="connsiteX40" fmla="*/ 3458424 w 7405734"/>
              <a:gd name="connsiteY40" fmla="*/ 892730 h 892730"/>
              <a:gd name="connsiteX41" fmla="*/ 3784348 w 7405734"/>
              <a:gd name="connsiteY41" fmla="*/ 883676 h 892730"/>
              <a:gd name="connsiteX42" fmla="*/ 3820562 w 7405734"/>
              <a:gd name="connsiteY42" fmla="*/ 856516 h 892730"/>
              <a:gd name="connsiteX43" fmla="*/ 3883936 w 7405734"/>
              <a:gd name="connsiteY43" fmla="*/ 829356 h 892730"/>
              <a:gd name="connsiteX44" fmla="*/ 3911097 w 7405734"/>
              <a:gd name="connsiteY44" fmla="*/ 811249 h 892730"/>
              <a:gd name="connsiteX45" fmla="*/ 3929204 w 7405734"/>
              <a:gd name="connsiteY45" fmla="*/ 784088 h 892730"/>
              <a:gd name="connsiteX46" fmla="*/ 4019738 w 7405734"/>
              <a:gd name="connsiteY46" fmla="*/ 747874 h 892730"/>
              <a:gd name="connsiteX47" fmla="*/ 4083113 w 7405734"/>
              <a:gd name="connsiteY47" fmla="*/ 702607 h 892730"/>
              <a:gd name="connsiteX48" fmla="*/ 4110273 w 7405734"/>
              <a:gd name="connsiteY48" fmla="*/ 693554 h 892730"/>
              <a:gd name="connsiteX49" fmla="*/ 4155540 w 7405734"/>
              <a:gd name="connsiteY49" fmla="*/ 648286 h 892730"/>
              <a:gd name="connsiteX50" fmla="*/ 4209861 w 7405734"/>
              <a:gd name="connsiteY50" fmla="*/ 593965 h 892730"/>
              <a:gd name="connsiteX51" fmla="*/ 4255129 w 7405734"/>
              <a:gd name="connsiteY51" fmla="*/ 539645 h 892730"/>
              <a:gd name="connsiteX52" fmla="*/ 4309449 w 7405734"/>
              <a:gd name="connsiteY52" fmla="*/ 485324 h 892730"/>
              <a:gd name="connsiteX53" fmla="*/ 4327556 w 7405734"/>
              <a:gd name="connsiteY53" fmla="*/ 458163 h 892730"/>
              <a:gd name="connsiteX54" fmla="*/ 4381877 w 7405734"/>
              <a:gd name="connsiteY54" fmla="*/ 421950 h 892730"/>
              <a:gd name="connsiteX55" fmla="*/ 4427144 w 7405734"/>
              <a:gd name="connsiteY55" fmla="*/ 376682 h 892730"/>
              <a:gd name="connsiteX56" fmla="*/ 4454305 w 7405734"/>
              <a:gd name="connsiteY56" fmla="*/ 349522 h 892730"/>
              <a:gd name="connsiteX57" fmla="*/ 4508626 w 7405734"/>
              <a:gd name="connsiteY57" fmla="*/ 331415 h 892730"/>
              <a:gd name="connsiteX58" fmla="*/ 4535786 w 7405734"/>
              <a:gd name="connsiteY58" fmla="*/ 322361 h 892730"/>
              <a:gd name="connsiteX59" fmla="*/ 4590107 w 7405734"/>
              <a:gd name="connsiteY59" fmla="*/ 304255 h 892730"/>
              <a:gd name="connsiteX60" fmla="*/ 4707802 w 7405734"/>
              <a:gd name="connsiteY60" fmla="*/ 295201 h 892730"/>
              <a:gd name="connsiteX61" fmla="*/ 4762123 w 7405734"/>
              <a:gd name="connsiteY61" fmla="*/ 277094 h 892730"/>
              <a:gd name="connsiteX62" fmla="*/ 4789283 w 7405734"/>
              <a:gd name="connsiteY62" fmla="*/ 249934 h 892730"/>
              <a:gd name="connsiteX63" fmla="*/ 4843604 w 7405734"/>
              <a:gd name="connsiteY63" fmla="*/ 231827 h 892730"/>
              <a:gd name="connsiteX64" fmla="*/ 4870764 w 7405734"/>
              <a:gd name="connsiteY64" fmla="*/ 213720 h 892730"/>
              <a:gd name="connsiteX65" fmla="*/ 4897925 w 7405734"/>
              <a:gd name="connsiteY65" fmla="*/ 204666 h 892730"/>
              <a:gd name="connsiteX66" fmla="*/ 5432079 w 7405734"/>
              <a:gd name="connsiteY66" fmla="*/ 195613 h 892730"/>
              <a:gd name="connsiteX67" fmla="*/ 5513560 w 7405734"/>
              <a:gd name="connsiteY67" fmla="*/ 186559 h 892730"/>
              <a:gd name="connsiteX68" fmla="*/ 5875699 w 7405734"/>
              <a:gd name="connsiteY68" fmla="*/ 168453 h 892730"/>
              <a:gd name="connsiteX69" fmla="*/ 5939073 w 7405734"/>
              <a:gd name="connsiteY69" fmla="*/ 159399 h 892730"/>
              <a:gd name="connsiteX70" fmla="*/ 6029608 w 7405734"/>
              <a:gd name="connsiteY70" fmla="*/ 150346 h 892730"/>
              <a:gd name="connsiteX71" fmla="*/ 6056768 w 7405734"/>
              <a:gd name="connsiteY71" fmla="*/ 141292 h 892730"/>
              <a:gd name="connsiteX72" fmla="*/ 6129196 w 7405734"/>
              <a:gd name="connsiteY72" fmla="*/ 132239 h 892730"/>
              <a:gd name="connsiteX73" fmla="*/ 6192570 w 7405734"/>
              <a:gd name="connsiteY73" fmla="*/ 123185 h 892730"/>
              <a:gd name="connsiteX74" fmla="*/ 6228784 w 7405734"/>
              <a:gd name="connsiteY74" fmla="*/ 114132 h 892730"/>
              <a:gd name="connsiteX75" fmla="*/ 6473228 w 7405734"/>
              <a:gd name="connsiteY75" fmla="*/ 123185 h 892730"/>
              <a:gd name="connsiteX76" fmla="*/ 6572816 w 7405734"/>
              <a:gd name="connsiteY76" fmla="*/ 141292 h 892730"/>
              <a:gd name="connsiteX77" fmla="*/ 6599976 w 7405734"/>
              <a:gd name="connsiteY77" fmla="*/ 150346 h 892730"/>
              <a:gd name="connsiteX78" fmla="*/ 7405734 w 7405734"/>
              <a:gd name="connsiteY78" fmla="*/ 150346 h 892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7405734" h="892730">
                <a:moveTo>
                  <a:pt x="0" y="41704"/>
                </a:moveTo>
                <a:cubicBezTo>
                  <a:pt x="79355" y="73446"/>
                  <a:pt x="29237" y="57139"/>
                  <a:pt x="153909" y="77918"/>
                </a:cubicBezTo>
                <a:cubicBezTo>
                  <a:pt x="174958" y="81426"/>
                  <a:pt x="196288" y="83154"/>
                  <a:pt x="217283" y="86971"/>
                </a:cubicBezTo>
                <a:cubicBezTo>
                  <a:pt x="229525" y="89197"/>
                  <a:pt x="241064" y="95537"/>
                  <a:pt x="253497" y="96025"/>
                </a:cubicBezTo>
                <a:cubicBezTo>
                  <a:pt x="395258" y="101584"/>
                  <a:pt x="537172" y="102060"/>
                  <a:pt x="679010" y="105078"/>
                </a:cubicBezTo>
                <a:cubicBezTo>
                  <a:pt x="688063" y="108096"/>
                  <a:pt x="696912" y="111817"/>
                  <a:pt x="706170" y="114132"/>
                </a:cubicBezTo>
                <a:cubicBezTo>
                  <a:pt x="721098" y="117864"/>
                  <a:pt x="737029" y="117782"/>
                  <a:pt x="751437" y="123185"/>
                </a:cubicBezTo>
                <a:cubicBezTo>
                  <a:pt x="910414" y="182800"/>
                  <a:pt x="619299" y="94227"/>
                  <a:pt x="814812" y="159399"/>
                </a:cubicBezTo>
                <a:cubicBezTo>
                  <a:pt x="838420" y="167269"/>
                  <a:pt x="863631" y="169637"/>
                  <a:pt x="887239" y="177506"/>
                </a:cubicBezTo>
                <a:lnTo>
                  <a:pt x="941560" y="195613"/>
                </a:lnTo>
                <a:cubicBezTo>
                  <a:pt x="950614" y="198631"/>
                  <a:pt x="959178" y="204560"/>
                  <a:pt x="968721" y="204666"/>
                </a:cubicBezTo>
                <a:lnTo>
                  <a:pt x="1783533" y="213720"/>
                </a:lnTo>
                <a:cubicBezTo>
                  <a:pt x="1798622" y="216738"/>
                  <a:pt x="1763523" y="247687"/>
                  <a:pt x="1828800" y="222773"/>
                </a:cubicBezTo>
                <a:cubicBezTo>
                  <a:pt x="1894078" y="197859"/>
                  <a:pt x="2009165" y="101187"/>
                  <a:pt x="2175198" y="64235"/>
                </a:cubicBezTo>
                <a:cubicBezTo>
                  <a:pt x="2184252" y="67253"/>
                  <a:pt x="2227941" y="4685"/>
                  <a:pt x="2264704" y="553"/>
                </a:cubicBezTo>
                <a:cubicBezTo>
                  <a:pt x="2301467" y="-3579"/>
                  <a:pt x="2358393" y="16087"/>
                  <a:pt x="2395773" y="39441"/>
                </a:cubicBezTo>
                <a:cubicBezTo>
                  <a:pt x="2433153" y="62795"/>
                  <a:pt x="2456180" y="106930"/>
                  <a:pt x="2488982" y="140675"/>
                </a:cubicBezTo>
                <a:cubicBezTo>
                  <a:pt x="2521784" y="174420"/>
                  <a:pt x="2580117" y="220733"/>
                  <a:pt x="2592583" y="241909"/>
                </a:cubicBezTo>
                <a:cubicBezTo>
                  <a:pt x="2605049" y="263085"/>
                  <a:pt x="2553660" y="251750"/>
                  <a:pt x="2563777" y="267731"/>
                </a:cubicBezTo>
                <a:cubicBezTo>
                  <a:pt x="2573894" y="283712"/>
                  <a:pt x="2647694" y="333266"/>
                  <a:pt x="2653283" y="337793"/>
                </a:cubicBezTo>
                <a:cubicBezTo>
                  <a:pt x="2658872" y="342320"/>
                  <a:pt x="2602785" y="289080"/>
                  <a:pt x="2597315" y="294893"/>
                </a:cubicBezTo>
                <a:cubicBezTo>
                  <a:pt x="2591845" y="300706"/>
                  <a:pt x="2612079" y="354957"/>
                  <a:pt x="2620464" y="372670"/>
                </a:cubicBezTo>
                <a:cubicBezTo>
                  <a:pt x="2628849" y="390383"/>
                  <a:pt x="2640748" y="385410"/>
                  <a:pt x="2647624" y="401168"/>
                </a:cubicBezTo>
                <a:cubicBezTo>
                  <a:pt x="2654500" y="416926"/>
                  <a:pt x="2656352" y="451682"/>
                  <a:pt x="2661719" y="467217"/>
                </a:cubicBezTo>
                <a:cubicBezTo>
                  <a:pt x="2667086" y="482752"/>
                  <a:pt x="2672132" y="486683"/>
                  <a:pt x="2679826" y="494377"/>
                </a:cubicBezTo>
                <a:cubicBezTo>
                  <a:pt x="2709129" y="523680"/>
                  <a:pt x="2701749" y="503867"/>
                  <a:pt x="2734146" y="521538"/>
                </a:cubicBezTo>
                <a:cubicBezTo>
                  <a:pt x="2759140" y="535171"/>
                  <a:pt x="2782431" y="551716"/>
                  <a:pt x="2806574" y="566805"/>
                </a:cubicBezTo>
                <a:cubicBezTo>
                  <a:pt x="2815801" y="572572"/>
                  <a:pt x="2824002" y="580046"/>
                  <a:pt x="2833734" y="584912"/>
                </a:cubicBezTo>
                <a:cubicBezTo>
                  <a:pt x="2848270" y="592180"/>
                  <a:pt x="2864735" y="595237"/>
                  <a:pt x="2879002" y="603019"/>
                </a:cubicBezTo>
                <a:cubicBezTo>
                  <a:pt x="2898107" y="613440"/>
                  <a:pt x="2915216" y="627162"/>
                  <a:pt x="2933323" y="639233"/>
                </a:cubicBezTo>
                <a:cubicBezTo>
                  <a:pt x="2987681" y="675472"/>
                  <a:pt x="2930761" y="660586"/>
                  <a:pt x="2996697" y="693554"/>
                </a:cubicBezTo>
                <a:cubicBezTo>
                  <a:pt x="3007826" y="699119"/>
                  <a:pt x="3020947" y="699189"/>
                  <a:pt x="3032911" y="702607"/>
                </a:cubicBezTo>
                <a:cubicBezTo>
                  <a:pt x="3042087" y="705229"/>
                  <a:pt x="3051018" y="708642"/>
                  <a:pt x="3060071" y="711660"/>
                </a:cubicBezTo>
                <a:cubicBezTo>
                  <a:pt x="3069125" y="717696"/>
                  <a:pt x="3077044" y="725946"/>
                  <a:pt x="3087232" y="729767"/>
                </a:cubicBezTo>
                <a:cubicBezTo>
                  <a:pt x="3101640" y="735170"/>
                  <a:pt x="3117571" y="735089"/>
                  <a:pt x="3132499" y="738821"/>
                </a:cubicBezTo>
                <a:cubicBezTo>
                  <a:pt x="3141757" y="741136"/>
                  <a:pt x="3150606" y="744856"/>
                  <a:pt x="3159659" y="747874"/>
                </a:cubicBezTo>
                <a:cubicBezTo>
                  <a:pt x="3221920" y="789382"/>
                  <a:pt x="3193335" y="777206"/>
                  <a:pt x="3241140" y="793142"/>
                </a:cubicBezTo>
                <a:cubicBezTo>
                  <a:pt x="3258195" y="810196"/>
                  <a:pt x="3272775" y="828326"/>
                  <a:pt x="3295461" y="838409"/>
                </a:cubicBezTo>
                <a:cubicBezTo>
                  <a:pt x="3295471" y="838413"/>
                  <a:pt x="3363356" y="861040"/>
                  <a:pt x="3376942" y="865569"/>
                </a:cubicBezTo>
                <a:lnTo>
                  <a:pt x="3431263" y="883676"/>
                </a:lnTo>
                <a:lnTo>
                  <a:pt x="3458424" y="892730"/>
                </a:lnTo>
                <a:cubicBezTo>
                  <a:pt x="3567065" y="889712"/>
                  <a:pt x="3676204" y="894490"/>
                  <a:pt x="3784348" y="883676"/>
                </a:cubicBezTo>
                <a:cubicBezTo>
                  <a:pt x="3799362" y="882175"/>
                  <a:pt x="3807766" y="864513"/>
                  <a:pt x="3820562" y="856516"/>
                </a:cubicBezTo>
                <a:cubicBezTo>
                  <a:pt x="3846135" y="840533"/>
                  <a:pt x="3857532" y="838157"/>
                  <a:pt x="3883936" y="829356"/>
                </a:cubicBezTo>
                <a:cubicBezTo>
                  <a:pt x="3892990" y="823320"/>
                  <a:pt x="3903403" y="818943"/>
                  <a:pt x="3911097" y="811249"/>
                </a:cubicBezTo>
                <a:cubicBezTo>
                  <a:pt x="3918791" y="803555"/>
                  <a:pt x="3920845" y="791054"/>
                  <a:pt x="3929204" y="784088"/>
                </a:cubicBezTo>
                <a:cubicBezTo>
                  <a:pt x="3946965" y="769287"/>
                  <a:pt x="4002852" y="753503"/>
                  <a:pt x="4019738" y="747874"/>
                </a:cubicBezTo>
                <a:cubicBezTo>
                  <a:pt x="4082261" y="727033"/>
                  <a:pt x="4032314" y="736472"/>
                  <a:pt x="4083113" y="702607"/>
                </a:cubicBezTo>
                <a:cubicBezTo>
                  <a:pt x="4091053" y="697314"/>
                  <a:pt x="4101220" y="696572"/>
                  <a:pt x="4110273" y="693554"/>
                </a:cubicBezTo>
                <a:cubicBezTo>
                  <a:pt x="4166240" y="656242"/>
                  <a:pt x="4111643" y="697670"/>
                  <a:pt x="4155540" y="648286"/>
                </a:cubicBezTo>
                <a:cubicBezTo>
                  <a:pt x="4172552" y="629147"/>
                  <a:pt x="4209861" y="593965"/>
                  <a:pt x="4209861" y="593965"/>
                </a:cubicBezTo>
                <a:cubicBezTo>
                  <a:pt x="4225668" y="546547"/>
                  <a:pt x="4208148" y="581928"/>
                  <a:pt x="4255129" y="539645"/>
                </a:cubicBezTo>
                <a:cubicBezTo>
                  <a:pt x="4274162" y="522515"/>
                  <a:pt x="4295245" y="506630"/>
                  <a:pt x="4309449" y="485324"/>
                </a:cubicBezTo>
                <a:cubicBezTo>
                  <a:pt x="4315485" y="476270"/>
                  <a:pt x="4319367" y="465328"/>
                  <a:pt x="4327556" y="458163"/>
                </a:cubicBezTo>
                <a:cubicBezTo>
                  <a:pt x="4343933" y="443833"/>
                  <a:pt x="4381877" y="421950"/>
                  <a:pt x="4381877" y="421950"/>
                </a:cubicBezTo>
                <a:cubicBezTo>
                  <a:pt x="4415071" y="372157"/>
                  <a:pt x="4381879" y="414403"/>
                  <a:pt x="4427144" y="376682"/>
                </a:cubicBezTo>
                <a:cubicBezTo>
                  <a:pt x="4436980" y="368485"/>
                  <a:pt x="4443113" y="355740"/>
                  <a:pt x="4454305" y="349522"/>
                </a:cubicBezTo>
                <a:cubicBezTo>
                  <a:pt x="4470990" y="340253"/>
                  <a:pt x="4490519" y="337451"/>
                  <a:pt x="4508626" y="331415"/>
                </a:cubicBezTo>
                <a:lnTo>
                  <a:pt x="4535786" y="322361"/>
                </a:lnTo>
                <a:cubicBezTo>
                  <a:pt x="4535788" y="322360"/>
                  <a:pt x="4590105" y="304255"/>
                  <a:pt x="4590107" y="304255"/>
                </a:cubicBezTo>
                <a:lnTo>
                  <a:pt x="4707802" y="295201"/>
                </a:lnTo>
                <a:cubicBezTo>
                  <a:pt x="4725909" y="289165"/>
                  <a:pt x="4748627" y="290590"/>
                  <a:pt x="4762123" y="277094"/>
                </a:cubicBezTo>
                <a:cubicBezTo>
                  <a:pt x="4771176" y="268041"/>
                  <a:pt x="4778091" y="256152"/>
                  <a:pt x="4789283" y="249934"/>
                </a:cubicBezTo>
                <a:cubicBezTo>
                  <a:pt x="4805968" y="240665"/>
                  <a:pt x="4843604" y="231827"/>
                  <a:pt x="4843604" y="231827"/>
                </a:cubicBezTo>
                <a:cubicBezTo>
                  <a:pt x="4852657" y="225791"/>
                  <a:pt x="4861032" y="218586"/>
                  <a:pt x="4870764" y="213720"/>
                </a:cubicBezTo>
                <a:cubicBezTo>
                  <a:pt x="4879300" y="209452"/>
                  <a:pt x="4888387" y="204974"/>
                  <a:pt x="4897925" y="204666"/>
                </a:cubicBezTo>
                <a:cubicBezTo>
                  <a:pt x="5075909" y="198925"/>
                  <a:pt x="5254028" y="198631"/>
                  <a:pt x="5432079" y="195613"/>
                </a:cubicBezTo>
                <a:cubicBezTo>
                  <a:pt x="5459239" y="192595"/>
                  <a:pt x="5486284" y="188229"/>
                  <a:pt x="5513560" y="186559"/>
                </a:cubicBezTo>
                <a:cubicBezTo>
                  <a:pt x="5634198" y="179173"/>
                  <a:pt x="5875699" y="168453"/>
                  <a:pt x="5875699" y="168453"/>
                </a:cubicBezTo>
                <a:cubicBezTo>
                  <a:pt x="5896824" y="165435"/>
                  <a:pt x="5917880" y="161892"/>
                  <a:pt x="5939073" y="159399"/>
                </a:cubicBezTo>
                <a:cubicBezTo>
                  <a:pt x="5969194" y="155855"/>
                  <a:pt x="5999632" y="154958"/>
                  <a:pt x="6029608" y="150346"/>
                </a:cubicBezTo>
                <a:cubicBezTo>
                  <a:pt x="6039040" y="148895"/>
                  <a:pt x="6047379" y="142999"/>
                  <a:pt x="6056768" y="141292"/>
                </a:cubicBezTo>
                <a:cubicBezTo>
                  <a:pt x="6080706" y="136940"/>
                  <a:pt x="6105079" y="135455"/>
                  <a:pt x="6129196" y="132239"/>
                </a:cubicBezTo>
                <a:cubicBezTo>
                  <a:pt x="6150348" y="129419"/>
                  <a:pt x="6171575" y="127002"/>
                  <a:pt x="6192570" y="123185"/>
                </a:cubicBezTo>
                <a:cubicBezTo>
                  <a:pt x="6204812" y="120959"/>
                  <a:pt x="6216713" y="117150"/>
                  <a:pt x="6228784" y="114132"/>
                </a:cubicBezTo>
                <a:cubicBezTo>
                  <a:pt x="6310265" y="117150"/>
                  <a:pt x="6391840" y="118252"/>
                  <a:pt x="6473228" y="123185"/>
                </a:cubicBezTo>
                <a:cubicBezTo>
                  <a:pt x="6483873" y="123830"/>
                  <a:pt x="6558885" y="137809"/>
                  <a:pt x="6572816" y="141292"/>
                </a:cubicBezTo>
                <a:cubicBezTo>
                  <a:pt x="6582074" y="143607"/>
                  <a:pt x="6590433" y="150242"/>
                  <a:pt x="6599976" y="150346"/>
                </a:cubicBezTo>
                <a:cubicBezTo>
                  <a:pt x="6868546" y="153265"/>
                  <a:pt x="7137148" y="150346"/>
                  <a:pt x="7405734" y="150346"/>
                </a:cubicBezTo>
              </a:path>
            </a:pathLst>
          </a:cu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2987824" y="2996952"/>
            <a:ext cx="0" cy="1512168"/>
          </a:xfrm>
          <a:prstGeom prst="line">
            <a:avLst/>
          </a:prstGeom>
          <a:ln>
            <a:solidFill>
              <a:srgbClr val="FF0000"/>
            </a:solidFill>
            <a:prstDash val="lgDashDot"/>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97117" y="4293096"/>
            <a:ext cx="229070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21297" y="4018986"/>
            <a:ext cx="2232247" cy="307777"/>
          </a:xfrm>
          <a:prstGeom prst="rect">
            <a:avLst/>
          </a:prstGeom>
          <a:noFill/>
        </p:spPr>
        <p:txBody>
          <a:bodyPr wrap="square" rtlCol="0">
            <a:spAutoFit/>
          </a:bodyPr>
          <a:lstStyle/>
          <a:p>
            <a:r>
              <a:rPr lang="en-GB" sz="1400" dirty="0" smtClean="0"/>
              <a:t>Boundary on OS map</a:t>
            </a:r>
            <a:endParaRPr lang="en-GB" sz="1400" dirty="0"/>
          </a:p>
        </p:txBody>
      </p:sp>
      <p:grpSp>
        <p:nvGrpSpPr>
          <p:cNvPr id="29" name="Group 28"/>
          <p:cNvGrpSpPr/>
          <p:nvPr/>
        </p:nvGrpSpPr>
        <p:grpSpPr>
          <a:xfrm>
            <a:off x="6545655" y="3186820"/>
            <a:ext cx="325925" cy="434566"/>
            <a:chOff x="6545655" y="3186820"/>
            <a:chExt cx="325925" cy="434566"/>
          </a:xfrm>
        </p:grpSpPr>
        <p:sp>
          <p:nvSpPr>
            <p:cNvPr id="25" name="Freeform 24"/>
            <p:cNvSpPr/>
            <p:nvPr/>
          </p:nvSpPr>
          <p:spPr>
            <a:xfrm>
              <a:off x="6545655" y="3304231"/>
              <a:ext cx="172016" cy="317155"/>
            </a:xfrm>
            <a:custGeom>
              <a:avLst/>
              <a:gdLst>
                <a:gd name="connsiteX0" fmla="*/ 172016 w 172016"/>
                <a:gd name="connsiteY0" fmla="*/ 317155 h 317155"/>
                <a:gd name="connsiteX1" fmla="*/ 162963 w 172016"/>
                <a:gd name="connsiteY1" fmla="*/ 262834 h 317155"/>
                <a:gd name="connsiteX2" fmla="*/ 153909 w 172016"/>
                <a:gd name="connsiteY2" fmla="*/ 199460 h 317155"/>
                <a:gd name="connsiteX3" fmla="*/ 99589 w 172016"/>
                <a:gd name="connsiteY3" fmla="*/ 99872 h 317155"/>
                <a:gd name="connsiteX4" fmla="*/ 63375 w 172016"/>
                <a:gd name="connsiteY4" fmla="*/ 45551 h 317155"/>
                <a:gd name="connsiteX5" fmla="*/ 36214 w 172016"/>
                <a:gd name="connsiteY5" fmla="*/ 27444 h 317155"/>
                <a:gd name="connsiteX6" fmla="*/ 0 w 172016"/>
                <a:gd name="connsiteY6" fmla="*/ 284 h 31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016" h="317155">
                  <a:moveTo>
                    <a:pt x="172016" y="317155"/>
                  </a:moveTo>
                  <a:cubicBezTo>
                    <a:pt x="168998" y="299048"/>
                    <a:pt x="165754" y="280977"/>
                    <a:pt x="162963" y="262834"/>
                  </a:cubicBezTo>
                  <a:cubicBezTo>
                    <a:pt x="159718" y="241743"/>
                    <a:pt x="158094" y="220385"/>
                    <a:pt x="153909" y="199460"/>
                  </a:cubicBezTo>
                  <a:cubicBezTo>
                    <a:pt x="146526" y="162544"/>
                    <a:pt x="118074" y="128920"/>
                    <a:pt x="99589" y="99872"/>
                  </a:cubicBezTo>
                  <a:cubicBezTo>
                    <a:pt x="87906" y="81512"/>
                    <a:pt x="75446" y="63658"/>
                    <a:pt x="63375" y="45551"/>
                  </a:cubicBezTo>
                  <a:cubicBezTo>
                    <a:pt x="57339" y="36497"/>
                    <a:pt x="45268" y="33480"/>
                    <a:pt x="36214" y="27444"/>
                  </a:cubicBezTo>
                  <a:cubicBezTo>
                    <a:pt x="14759" y="-4738"/>
                    <a:pt x="28988" y="284"/>
                    <a:pt x="0" y="284"/>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Freeform 25"/>
            <p:cNvSpPr/>
            <p:nvPr/>
          </p:nvSpPr>
          <p:spPr>
            <a:xfrm>
              <a:off x="6717671" y="3367564"/>
              <a:ext cx="153909" cy="217608"/>
            </a:xfrm>
            <a:custGeom>
              <a:avLst/>
              <a:gdLst>
                <a:gd name="connsiteX0" fmla="*/ 0 w 153909"/>
                <a:gd name="connsiteY0" fmla="*/ 217608 h 217608"/>
                <a:gd name="connsiteX1" fmla="*/ 9054 w 153909"/>
                <a:gd name="connsiteY1" fmla="*/ 90860 h 217608"/>
                <a:gd name="connsiteX2" fmla="*/ 90535 w 153909"/>
                <a:gd name="connsiteY2" fmla="*/ 27486 h 217608"/>
                <a:gd name="connsiteX3" fmla="*/ 144856 w 153909"/>
                <a:gd name="connsiteY3" fmla="*/ 325 h 217608"/>
                <a:gd name="connsiteX4" fmla="*/ 153909 w 153909"/>
                <a:gd name="connsiteY4" fmla="*/ 325 h 217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909" h="217608">
                  <a:moveTo>
                    <a:pt x="0" y="217608"/>
                  </a:moveTo>
                  <a:cubicBezTo>
                    <a:pt x="3018" y="175359"/>
                    <a:pt x="-4939" y="130839"/>
                    <a:pt x="9054" y="90860"/>
                  </a:cubicBezTo>
                  <a:cubicBezTo>
                    <a:pt x="25186" y="44770"/>
                    <a:pt x="55829" y="39054"/>
                    <a:pt x="90535" y="27486"/>
                  </a:cubicBezTo>
                  <a:cubicBezTo>
                    <a:pt x="117088" y="9783"/>
                    <a:pt x="114869" y="7822"/>
                    <a:pt x="144856" y="325"/>
                  </a:cubicBezTo>
                  <a:cubicBezTo>
                    <a:pt x="147784" y="-407"/>
                    <a:pt x="150891" y="325"/>
                    <a:pt x="153909" y="325"/>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Freeform 27"/>
            <p:cNvSpPr/>
            <p:nvPr/>
          </p:nvSpPr>
          <p:spPr>
            <a:xfrm>
              <a:off x="6682600" y="3186820"/>
              <a:ext cx="35071" cy="398352"/>
            </a:xfrm>
            <a:custGeom>
              <a:avLst/>
              <a:gdLst>
                <a:gd name="connsiteX0" fmla="*/ 26018 w 35071"/>
                <a:gd name="connsiteY0" fmla="*/ 398352 h 398352"/>
                <a:gd name="connsiteX1" fmla="*/ 7911 w 35071"/>
                <a:gd name="connsiteY1" fmla="*/ 144855 h 398352"/>
                <a:gd name="connsiteX2" fmla="*/ 35071 w 35071"/>
                <a:gd name="connsiteY2" fmla="*/ 0 h 398352"/>
              </a:gdLst>
              <a:ahLst/>
              <a:cxnLst>
                <a:cxn ang="0">
                  <a:pos x="connsiteX0" y="connsiteY0"/>
                </a:cxn>
                <a:cxn ang="0">
                  <a:pos x="connsiteX1" y="connsiteY1"/>
                </a:cxn>
                <a:cxn ang="0">
                  <a:pos x="connsiteX2" y="connsiteY2"/>
                </a:cxn>
              </a:cxnLst>
              <a:rect l="l" t="t" r="r" b="b"/>
              <a:pathLst>
                <a:path w="35071" h="398352">
                  <a:moveTo>
                    <a:pt x="26018" y="398352"/>
                  </a:moveTo>
                  <a:cubicBezTo>
                    <a:pt x="13602" y="299029"/>
                    <a:pt x="7911" y="268087"/>
                    <a:pt x="7911" y="144855"/>
                  </a:cubicBezTo>
                  <a:cubicBezTo>
                    <a:pt x="7911" y="7071"/>
                    <a:pt x="-22201" y="28635"/>
                    <a:pt x="35071"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8" name="Group 37"/>
          <p:cNvGrpSpPr/>
          <p:nvPr/>
        </p:nvGrpSpPr>
        <p:grpSpPr>
          <a:xfrm>
            <a:off x="7380312" y="3621386"/>
            <a:ext cx="526075" cy="267449"/>
            <a:chOff x="7380312" y="3621386"/>
            <a:chExt cx="526075" cy="267449"/>
          </a:xfrm>
        </p:grpSpPr>
        <p:cxnSp>
          <p:nvCxnSpPr>
            <p:cNvPr id="31" name="Straight Connector 30"/>
            <p:cNvCxnSpPr/>
            <p:nvPr/>
          </p:nvCxnSpPr>
          <p:spPr>
            <a:xfrm flipV="1">
              <a:off x="7516113" y="3621386"/>
              <a:ext cx="298765" cy="2577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7380312" y="3626794"/>
              <a:ext cx="298765" cy="2577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723369" y="3691794"/>
              <a:ext cx="183018" cy="1970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664924" y="3766016"/>
              <a:ext cx="111432" cy="1228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7170" name="Picture 2" descr="C:\Users\mgre3\AppData\Local\Microsoft\Windows\Temporary Internet Files\Content.IE5\B3VWZCAG\cartoon-tree-11531-lar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7335" y="1809338"/>
            <a:ext cx="1080120" cy="2019825"/>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1475656" y="1898851"/>
            <a:ext cx="7668344" cy="3618381"/>
            <a:chOff x="1475656" y="1898851"/>
            <a:chExt cx="7668344" cy="3618381"/>
          </a:xfrm>
        </p:grpSpPr>
        <p:cxnSp>
          <p:nvCxnSpPr>
            <p:cNvPr id="18" name="Straight Arrow Connector 17"/>
            <p:cNvCxnSpPr/>
            <p:nvPr/>
          </p:nvCxnSpPr>
          <p:spPr>
            <a:xfrm>
              <a:off x="1921253" y="5076988"/>
              <a:ext cx="3586851"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651883" y="1898851"/>
              <a:ext cx="3007334" cy="523220"/>
            </a:xfrm>
            <a:prstGeom prst="rect">
              <a:avLst/>
            </a:prstGeom>
            <a:noFill/>
          </p:spPr>
          <p:txBody>
            <a:bodyPr wrap="square" rtlCol="0">
              <a:spAutoFit/>
            </a:bodyPr>
            <a:lstStyle/>
            <a:p>
              <a:r>
                <a:rPr lang="en-GB" sz="1400" dirty="0" smtClean="0"/>
                <a:t>Real legal boundary </a:t>
              </a:r>
            </a:p>
            <a:p>
              <a:r>
                <a:rPr lang="en-GB" sz="1400" dirty="0" smtClean="0"/>
                <a:t>(unless title deeds say otherwise)</a:t>
              </a:r>
              <a:endParaRPr lang="en-GB" sz="1400" dirty="0"/>
            </a:p>
          </p:txBody>
        </p:sp>
        <p:sp>
          <p:nvSpPr>
            <p:cNvPr id="23" name="TextBox 22"/>
            <p:cNvSpPr txBox="1"/>
            <p:nvPr/>
          </p:nvSpPr>
          <p:spPr>
            <a:xfrm>
              <a:off x="1475656" y="4777062"/>
              <a:ext cx="3600400" cy="307777"/>
            </a:xfrm>
            <a:prstGeom prst="rect">
              <a:avLst/>
            </a:prstGeom>
            <a:noFill/>
          </p:spPr>
          <p:txBody>
            <a:bodyPr wrap="square" rtlCol="0">
              <a:spAutoFit/>
            </a:bodyPr>
            <a:lstStyle/>
            <a:p>
              <a:r>
                <a:rPr lang="en-GB" sz="1400" dirty="0" smtClean="0">
                  <a:solidFill>
                    <a:srgbClr val="FF0000"/>
                  </a:solidFill>
                </a:rPr>
                <a:t>Landowner 1 maintenance responsibility</a:t>
              </a:r>
              <a:endParaRPr lang="en-GB" sz="1400" dirty="0">
                <a:solidFill>
                  <a:srgbClr val="FF0000"/>
                </a:solidFill>
              </a:endParaRPr>
            </a:p>
          </p:txBody>
        </p:sp>
        <p:cxnSp>
          <p:nvCxnSpPr>
            <p:cNvPr id="24" name="Straight Arrow Connector 23"/>
            <p:cNvCxnSpPr/>
            <p:nvPr/>
          </p:nvCxnSpPr>
          <p:spPr>
            <a:xfrm flipH="1" flipV="1">
              <a:off x="5508104" y="5083349"/>
              <a:ext cx="2376264" cy="1835"/>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715912" y="4775572"/>
              <a:ext cx="3428088" cy="307777"/>
            </a:xfrm>
            <a:prstGeom prst="rect">
              <a:avLst/>
            </a:prstGeom>
            <a:noFill/>
          </p:spPr>
          <p:txBody>
            <a:bodyPr wrap="square" rtlCol="0">
              <a:spAutoFit/>
            </a:bodyPr>
            <a:lstStyle/>
            <a:p>
              <a:r>
                <a:rPr lang="en-GB" sz="1400" dirty="0" smtClean="0">
                  <a:solidFill>
                    <a:srgbClr val="0070C0"/>
                  </a:solidFill>
                </a:rPr>
                <a:t>Landowner 2 maintenance responsibility</a:t>
              </a:r>
              <a:endParaRPr lang="en-GB" sz="1400" dirty="0">
                <a:solidFill>
                  <a:srgbClr val="0070C0"/>
                </a:solidFill>
              </a:endParaRPr>
            </a:p>
          </p:txBody>
        </p:sp>
        <p:cxnSp>
          <p:nvCxnSpPr>
            <p:cNvPr id="8" name="Straight Connector 7"/>
            <p:cNvCxnSpPr/>
            <p:nvPr/>
          </p:nvCxnSpPr>
          <p:spPr>
            <a:xfrm>
              <a:off x="5508104" y="2420888"/>
              <a:ext cx="0" cy="3096344"/>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grpSp>
      <p:sp>
        <p:nvSpPr>
          <p:cNvPr id="10" name="TextBox 9"/>
          <p:cNvSpPr txBox="1"/>
          <p:nvPr/>
        </p:nvSpPr>
        <p:spPr>
          <a:xfrm>
            <a:off x="179512" y="5548607"/>
            <a:ext cx="4968552" cy="369332"/>
          </a:xfrm>
          <a:prstGeom prst="rect">
            <a:avLst/>
          </a:prstGeom>
          <a:noFill/>
        </p:spPr>
        <p:txBody>
          <a:bodyPr wrap="square" rtlCol="0">
            <a:spAutoFit/>
          </a:bodyPr>
          <a:lstStyle/>
          <a:p>
            <a:r>
              <a:rPr lang="en-GB" b="1" dirty="0" smtClean="0"/>
              <a:t>Common Law ‘Hedge and Ditch Rule</a:t>
            </a:r>
            <a:r>
              <a:rPr lang="en-GB" dirty="0" smtClean="0"/>
              <a:t>’</a:t>
            </a:r>
            <a:endParaRPr lang="en-GB" dirty="0"/>
          </a:p>
        </p:txBody>
      </p:sp>
    </p:spTree>
    <p:extLst>
      <p:ext uri="{BB962C8B-B14F-4D97-AF65-F5344CB8AC3E}">
        <p14:creationId xmlns:p14="http://schemas.microsoft.com/office/powerpoint/2010/main" val="23189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8229600" cy="1368152"/>
          </a:xfrm>
        </p:spPr>
        <p:txBody>
          <a:bodyPr/>
          <a:lstStyle/>
          <a:p>
            <a:pPr eaLnBrk="1" hangingPunct="1"/>
            <a:r>
              <a:rPr lang="en-US" altLang="en-US" dirty="0" smtClean="0"/>
              <a:t>Ditch maintenance responsibility</a:t>
            </a:r>
          </a:p>
        </p:txBody>
      </p:sp>
      <p:sp>
        <p:nvSpPr>
          <p:cNvPr id="3" name="Freeform 2"/>
          <p:cNvSpPr/>
          <p:nvPr/>
        </p:nvSpPr>
        <p:spPr>
          <a:xfrm>
            <a:off x="697117" y="3480093"/>
            <a:ext cx="7405734" cy="892730"/>
          </a:xfrm>
          <a:custGeom>
            <a:avLst/>
            <a:gdLst>
              <a:gd name="connsiteX0" fmla="*/ 0 w 7405734"/>
              <a:gd name="connsiteY0" fmla="*/ 0 h 851026"/>
              <a:gd name="connsiteX1" fmla="*/ 153909 w 7405734"/>
              <a:gd name="connsiteY1" fmla="*/ 36214 h 851026"/>
              <a:gd name="connsiteX2" fmla="*/ 217283 w 7405734"/>
              <a:gd name="connsiteY2" fmla="*/ 45267 h 851026"/>
              <a:gd name="connsiteX3" fmla="*/ 253497 w 7405734"/>
              <a:gd name="connsiteY3" fmla="*/ 54321 h 851026"/>
              <a:gd name="connsiteX4" fmla="*/ 679010 w 7405734"/>
              <a:gd name="connsiteY4" fmla="*/ 63374 h 851026"/>
              <a:gd name="connsiteX5" fmla="*/ 706170 w 7405734"/>
              <a:gd name="connsiteY5" fmla="*/ 72428 h 851026"/>
              <a:gd name="connsiteX6" fmla="*/ 751437 w 7405734"/>
              <a:gd name="connsiteY6" fmla="*/ 81481 h 851026"/>
              <a:gd name="connsiteX7" fmla="*/ 814812 w 7405734"/>
              <a:gd name="connsiteY7" fmla="*/ 117695 h 851026"/>
              <a:gd name="connsiteX8" fmla="*/ 887239 w 7405734"/>
              <a:gd name="connsiteY8" fmla="*/ 135802 h 851026"/>
              <a:gd name="connsiteX9" fmla="*/ 941560 w 7405734"/>
              <a:gd name="connsiteY9" fmla="*/ 153909 h 851026"/>
              <a:gd name="connsiteX10" fmla="*/ 968721 w 7405734"/>
              <a:gd name="connsiteY10" fmla="*/ 162962 h 851026"/>
              <a:gd name="connsiteX11" fmla="*/ 1783533 w 7405734"/>
              <a:gd name="connsiteY11" fmla="*/ 172016 h 851026"/>
              <a:gd name="connsiteX12" fmla="*/ 1828800 w 7405734"/>
              <a:gd name="connsiteY12" fmla="*/ 181069 h 851026"/>
              <a:gd name="connsiteX13" fmla="*/ 2227152 w 7405734"/>
              <a:gd name="connsiteY13" fmla="*/ 199176 h 851026"/>
              <a:gd name="connsiteX14" fmla="*/ 2254313 w 7405734"/>
              <a:gd name="connsiteY14" fmla="*/ 208230 h 851026"/>
              <a:gd name="connsiteX15" fmla="*/ 2281473 w 7405734"/>
              <a:gd name="connsiteY15" fmla="*/ 226337 h 851026"/>
              <a:gd name="connsiteX16" fmla="*/ 2353901 w 7405734"/>
              <a:gd name="connsiteY16" fmla="*/ 244444 h 851026"/>
              <a:gd name="connsiteX17" fmla="*/ 2426329 w 7405734"/>
              <a:gd name="connsiteY17" fmla="*/ 262551 h 851026"/>
              <a:gd name="connsiteX18" fmla="*/ 2480649 w 7405734"/>
              <a:gd name="connsiteY18" fmla="*/ 298764 h 851026"/>
              <a:gd name="connsiteX19" fmla="*/ 2507810 w 7405734"/>
              <a:gd name="connsiteY19" fmla="*/ 316871 h 851026"/>
              <a:gd name="connsiteX20" fmla="*/ 2534970 w 7405734"/>
              <a:gd name="connsiteY20" fmla="*/ 325925 h 851026"/>
              <a:gd name="connsiteX21" fmla="*/ 2589291 w 7405734"/>
              <a:gd name="connsiteY21" fmla="*/ 362139 h 851026"/>
              <a:gd name="connsiteX22" fmla="*/ 2616451 w 7405734"/>
              <a:gd name="connsiteY22" fmla="*/ 380246 h 851026"/>
              <a:gd name="connsiteX23" fmla="*/ 2661719 w 7405734"/>
              <a:gd name="connsiteY23" fmla="*/ 425513 h 851026"/>
              <a:gd name="connsiteX24" fmla="*/ 2679826 w 7405734"/>
              <a:gd name="connsiteY24" fmla="*/ 452673 h 851026"/>
              <a:gd name="connsiteX25" fmla="*/ 2734146 w 7405734"/>
              <a:gd name="connsiteY25" fmla="*/ 479834 h 851026"/>
              <a:gd name="connsiteX26" fmla="*/ 2806574 w 7405734"/>
              <a:gd name="connsiteY26" fmla="*/ 525101 h 851026"/>
              <a:gd name="connsiteX27" fmla="*/ 2833734 w 7405734"/>
              <a:gd name="connsiteY27" fmla="*/ 543208 h 851026"/>
              <a:gd name="connsiteX28" fmla="*/ 2879002 w 7405734"/>
              <a:gd name="connsiteY28" fmla="*/ 561315 h 851026"/>
              <a:gd name="connsiteX29" fmla="*/ 2933323 w 7405734"/>
              <a:gd name="connsiteY29" fmla="*/ 597529 h 851026"/>
              <a:gd name="connsiteX30" fmla="*/ 2996697 w 7405734"/>
              <a:gd name="connsiteY30" fmla="*/ 651850 h 851026"/>
              <a:gd name="connsiteX31" fmla="*/ 3032911 w 7405734"/>
              <a:gd name="connsiteY31" fmla="*/ 660903 h 851026"/>
              <a:gd name="connsiteX32" fmla="*/ 3060071 w 7405734"/>
              <a:gd name="connsiteY32" fmla="*/ 669956 h 851026"/>
              <a:gd name="connsiteX33" fmla="*/ 3087232 w 7405734"/>
              <a:gd name="connsiteY33" fmla="*/ 688063 h 851026"/>
              <a:gd name="connsiteX34" fmla="*/ 3132499 w 7405734"/>
              <a:gd name="connsiteY34" fmla="*/ 697117 h 851026"/>
              <a:gd name="connsiteX35" fmla="*/ 3159659 w 7405734"/>
              <a:gd name="connsiteY35" fmla="*/ 706170 h 851026"/>
              <a:gd name="connsiteX36" fmla="*/ 3241140 w 7405734"/>
              <a:gd name="connsiteY36" fmla="*/ 751438 h 851026"/>
              <a:gd name="connsiteX37" fmla="*/ 3295461 w 7405734"/>
              <a:gd name="connsiteY37" fmla="*/ 796705 h 851026"/>
              <a:gd name="connsiteX38" fmla="*/ 3376942 w 7405734"/>
              <a:gd name="connsiteY38" fmla="*/ 823865 h 851026"/>
              <a:gd name="connsiteX39" fmla="*/ 3431263 w 7405734"/>
              <a:gd name="connsiteY39" fmla="*/ 841972 h 851026"/>
              <a:gd name="connsiteX40" fmla="*/ 3458424 w 7405734"/>
              <a:gd name="connsiteY40" fmla="*/ 851026 h 851026"/>
              <a:gd name="connsiteX41" fmla="*/ 3784348 w 7405734"/>
              <a:gd name="connsiteY41" fmla="*/ 841972 h 851026"/>
              <a:gd name="connsiteX42" fmla="*/ 3820562 w 7405734"/>
              <a:gd name="connsiteY42" fmla="*/ 814812 h 851026"/>
              <a:gd name="connsiteX43" fmla="*/ 3883936 w 7405734"/>
              <a:gd name="connsiteY43" fmla="*/ 787652 h 851026"/>
              <a:gd name="connsiteX44" fmla="*/ 3911097 w 7405734"/>
              <a:gd name="connsiteY44" fmla="*/ 769545 h 851026"/>
              <a:gd name="connsiteX45" fmla="*/ 3929204 w 7405734"/>
              <a:gd name="connsiteY45" fmla="*/ 742384 h 851026"/>
              <a:gd name="connsiteX46" fmla="*/ 4019738 w 7405734"/>
              <a:gd name="connsiteY46" fmla="*/ 706170 h 851026"/>
              <a:gd name="connsiteX47" fmla="*/ 4083113 w 7405734"/>
              <a:gd name="connsiteY47" fmla="*/ 660903 h 851026"/>
              <a:gd name="connsiteX48" fmla="*/ 4110273 w 7405734"/>
              <a:gd name="connsiteY48" fmla="*/ 651850 h 851026"/>
              <a:gd name="connsiteX49" fmla="*/ 4155540 w 7405734"/>
              <a:gd name="connsiteY49" fmla="*/ 606582 h 851026"/>
              <a:gd name="connsiteX50" fmla="*/ 4209861 w 7405734"/>
              <a:gd name="connsiteY50" fmla="*/ 552261 h 851026"/>
              <a:gd name="connsiteX51" fmla="*/ 4255129 w 7405734"/>
              <a:gd name="connsiteY51" fmla="*/ 497941 h 851026"/>
              <a:gd name="connsiteX52" fmla="*/ 4309449 w 7405734"/>
              <a:gd name="connsiteY52" fmla="*/ 443620 h 851026"/>
              <a:gd name="connsiteX53" fmla="*/ 4327556 w 7405734"/>
              <a:gd name="connsiteY53" fmla="*/ 416459 h 851026"/>
              <a:gd name="connsiteX54" fmla="*/ 4381877 w 7405734"/>
              <a:gd name="connsiteY54" fmla="*/ 380246 h 851026"/>
              <a:gd name="connsiteX55" fmla="*/ 4427144 w 7405734"/>
              <a:gd name="connsiteY55" fmla="*/ 334978 h 851026"/>
              <a:gd name="connsiteX56" fmla="*/ 4454305 w 7405734"/>
              <a:gd name="connsiteY56" fmla="*/ 307818 h 851026"/>
              <a:gd name="connsiteX57" fmla="*/ 4508626 w 7405734"/>
              <a:gd name="connsiteY57" fmla="*/ 289711 h 851026"/>
              <a:gd name="connsiteX58" fmla="*/ 4535786 w 7405734"/>
              <a:gd name="connsiteY58" fmla="*/ 280657 h 851026"/>
              <a:gd name="connsiteX59" fmla="*/ 4590107 w 7405734"/>
              <a:gd name="connsiteY59" fmla="*/ 262551 h 851026"/>
              <a:gd name="connsiteX60" fmla="*/ 4707802 w 7405734"/>
              <a:gd name="connsiteY60" fmla="*/ 253497 h 851026"/>
              <a:gd name="connsiteX61" fmla="*/ 4762123 w 7405734"/>
              <a:gd name="connsiteY61" fmla="*/ 235390 h 851026"/>
              <a:gd name="connsiteX62" fmla="*/ 4789283 w 7405734"/>
              <a:gd name="connsiteY62" fmla="*/ 208230 h 851026"/>
              <a:gd name="connsiteX63" fmla="*/ 4843604 w 7405734"/>
              <a:gd name="connsiteY63" fmla="*/ 190123 h 851026"/>
              <a:gd name="connsiteX64" fmla="*/ 4870764 w 7405734"/>
              <a:gd name="connsiteY64" fmla="*/ 172016 h 851026"/>
              <a:gd name="connsiteX65" fmla="*/ 4897925 w 7405734"/>
              <a:gd name="connsiteY65" fmla="*/ 162962 h 851026"/>
              <a:gd name="connsiteX66" fmla="*/ 5432079 w 7405734"/>
              <a:gd name="connsiteY66" fmla="*/ 153909 h 851026"/>
              <a:gd name="connsiteX67" fmla="*/ 5513560 w 7405734"/>
              <a:gd name="connsiteY67" fmla="*/ 144855 h 851026"/>
              <a:gd name="connsiteX68" fmla="*/ 5875699 w 7405734"/>
              <a:gd name="connsiteY68" fmla="*/ 126749 h 851026"/>
              <a:gd name="connsiteX69" fmla="*/ 5939073 w 7405734"/>
              <a:gd name="connsiteY69" fmla="*/ 117695 h 851026"/>
              <a:gd name="connsiteX70" fmla="*/ 6029608 w 7405734"/>
              <a:gd name="connsiteY70" fmla="*/ 108642 h 851026"/>
              <a:gd name="connsiteX71" fmla="*/ 6056768 w 7405734"/>
              <a:gd name="connsiteY71" fmla="*/ 99588 h 851026"/>
              <a:gd name="connsiteX72" fmla="*/ 6129196 w 7405734"/>
              <a:gd name="connsiteY72" fmla="*/ 90535 h 851026"/>
              <a:gd name="connsiteX73" fmla="*/ 6192570 w 7405734"/>
              <a:gd name="connsiteY73" fmla="*/ 81481 h 851026"/>
              <a:gd name="connsiteX74" fmla="*/ 6228784 w 7405734"/>
              <a:gd name="connsiteY74" fmla="*/ 72428 h 851026"/>
              <a:gd name="connsiteX75" fmla="*/ 6473228 w 7405734"/>
              <a:gd name="connsiteY75" fmla="*/ 81481 h 851026"/>
              <a:gd name="connsiteX76" fmla="*/ 6572816 w 7405734"/>
              <a:gd name="connsiteY76" fmla="*/ 99588 h 851026"/>
              <a:gd name="connsiteX77" fmla="*/ 6599976 w 7405734"/>
              <a:gd name="connsiteY77" fmla="*/ 108642 h 851026"/>
              <a:gd name="connsiteX78" fmla="*/ 7405734 w 7405734"/>
              <a:gd name="connsiteY78" fmla="*/ 108642 h 851026"/>
              <a:gd name="connsiteX0" fmla="*/ 0 w 7405734"/>
              <a:gd name="connsiteY0" fmla="*/ 41205 h 892231"/>
              <a:gd name="connsiteX1" fmla="*/ 153909 w 7405734"/>
              <a:gd name="connsiteY1" fmla="*/ 77419 h 892231"/>
              <a:gd name="connsiteX2" fmla="*/ 217283 w 7405734"/>
              <a:gd name="connsiteY2" fmla="*/ 86472 h 892231"/>
              <a:gd name="connsiteX3" fmla="*/ 253497 w 7405734"/>
              <a:gd name="connsiteY3" fmla="*/ 95526 h 892231"/>
              <a:gd name="connsiteX4" fmla="*/ 679010 w 7405734"/>
              <a:gd name="connsiteY4" fmla="*/ 104579 h 892231"/>
              <a:gd name="connsiteX5" fmla="*/ 706170 w 7405734"/>
              <a:gd name="connsiteY5" fmla="*/ 113633 h 892231"/>
              <a:gd name="connsiteX6" fmla="*/ 751437 w 7405734"/>
              <a:gd name="connsiteY6" fmla="*/ 122686 h 892231"/>
              <a:gd name="connsiteX7" fmla="*/ 814812 w 7405734"/>
              <a:gd name="connsiteY7" fmla="*/ 158900 h 892231"/>
              <a:gd name="connsiteX8" fmla="*/ 887239 w 7405734"/>
              <a:gd name="connsiteY8" fmla="*/ 177007 h 892231"/>
              <a:gd name="connsiteX9" fmla="*/ 941560 w 7405734"/>
              <a:gd name="connsiteY9" fmla="*/ 195114 h 892231"/>
              <a:gd name="connsiteX10" fmla="*/ 968721 w 7405734"/>
              <a:gd name="connsiteY10" fmla="*/ 204167 h 892231"/>
              <a:gd name="connsiteX11" fmla="*/ 1783533 w 7405734"/>
              <a:gd name="connsiteY11" fmla="*/ 213221 h 892231"/>
              <a:gd name="connsiteX12" fmla="*/ 1828800 w 7405734"/>
              <a:gd name="connsiteY12" fmla="*/ 222274 h 892231"/>
              <a:gd name="connsiteX13" fmla="*/ 2227152 w 7405734"/>
              <a:gd name="connsiteY13" fmla="*/ 240381 h 892231"/>
              <a:gd name="connsiteX14" fmla="*/ 2264704 w 7405734"/>
              <a:gd name="connsiteY14" fmla="*/ 54 h 892231"/>
              <a:gd name="connsiteX15" fmla="*/ 2281473 w 7405734"/>
              <a:gd name="connsiteY15" fmla="*/ 267542 h 892231"/>
              <a:gd name="connsiteX16" fmla="*/ 2353901 w 7405734"/>
              <a:gd name="connsiteY16" fmla="*/ 285649 h 892231"/>
              <a:gd name="connsiteX17" fmla="*/ 2426329 w 7405734"/>
              <a:gd name="connsiteY17" fmla="*/ 303756 h 892231"/>
              <a:gd name="connsiteX18" fmla="*/ 2480649 w 7405734"/>
              <a:gd name="connsiteY18" fmla="*/ 339969 h 892231"/>
              <a:gd name="connsiteX19" fmla="*/ 2507810 w 7405734"/>
              <a:gd name="connsiteY19" fmla="*/ 358076 h 892231"/>
              <a:gd name="connsiteX20" fmla="*/ 2534970 w 7405734"/>
              <a:gd name="connsiteY20" fmla="*/ 367130 h 892231"/>
              <a:gd name="connsiteX21" fmla="*/ 2589291 w 7405734"/>
              <a:gd name="connsiteY21" fmla="*/ 403344 h 892231"/>
              <a:gd name="connsiteX22" fmla="*/ 2616451 w 7405734"/>
              <a:gd name="connsiteY22" fmla="*/ 421451 h 892231"/>
              <a:gd name="connsiteX23" fmla="*/ 2661719 w 7405734"/>
              <a:gd name="connsiteY23" fmla="*/ 466718 h 892231"/>
              <a:gd name="connsiteX24" fmla="*/ 2679826 w 7405734"/>
              <a:gd name="connsiteY24" fmla="*/ 493878 h 892231"/>
              <a:gd name="connsiteX25" fmla="*/ 2734146 w 7405734"/>
              <a:gd name="connsiteY25" fmla="*/ 521039 h 892231"/>
              <a:gd name="connsiteX26" fmla="*/ 2806574 w 7405734"/>
              <a:gd name="connsiteY26" fmla="*/ 566306 h 892231"/>
              <a:gd name="connsiteX27" fmla="*/ 2833734 w 7405734"/>
              <a:gd name="connsiteY27" fmla="*/ 584413 h 892231"/>
              <a:gd name="connsiteX28" fmla="*/ 2879002 w 7405734"/>
              <a:gd name="connsiteY28" fmla="*/ 602520 h 892231"/>
              <a:gd name="connsiteX29" fmla="*/ 2933323 w 7405734"/>
              <a:gd name="connsiteY29" fmla="*/ 638734 h 892231"/>
              <a:gd name="connsiteX30" fmla="*/ 2996697 w 7405734"/>
              <a:gd name="connsiteY30" fmla="*/ 693055 h 892231"/>
              <a:gd name="connsiteX31" fmla="*/ 3032911 w 7405734"/>
              <a:gd name="connsiteY31" fmla="*/ 702108 h 892231"/>
              <a:gd name="connsiteX32" fmla="*/ 3060071 w 7405734"/>
              <a:gd name="connsiteY32" fmla="*/ 711161 h 892231"/>
              <a:gd name="connsiteX33" fmla="*/ 3087232 w 7405734"/>
              <a:gd name="connsiteY33" fmla="*/ 729268 h 892231"/>
              <a:gd name="connsiteX34" fmla="*/ 3132499 w 7405734"/>
              <a:gd name="connsiteY34" fmla="*/ 738322 h 892231"/>
              <a:gd name="connsiteX35" fmla="*/ 3159659 w 7405734"/>
              <a:gd name="connsiteY35" fmla="*/ 747375 h 892231"/>
              <a:gd name="connsiteX36" fmla="*/ 3241140 w 7405734"/>
              <a:gd name="connsiteY36" fmla="*/ 792643 h 892231"/>
              <a:gd name="connsiteX37" fmla="*/ 3295461 w 7405734"/>
              <a:gd name="connsiteY37" fmla="*/ 837910 h 892231"/>
              <a:gd name="connsiteX38" fmla="*/ 3376942 w 7405734"/>
              <a:gd name="connsiteY38" fmla="*/ 865070 h 892231"/>
              <a:gd name="connsiteX39" fmla="*/ 3431263 w 7405734"/>
              <a:gd name="connsiteY39" fmla="*/ 883177 h 892231"/>
              <a:gd name="connsiteX40" fmla="*/ 3458424 w 7405734"/>
              <a:gd name="connsiteY40" fmla="*/ 892231 h 892231"/>
              <a:gd name="connsiteX41" fmla="*/ 3784348 w 7405734"/>
              <a:gd name="connsiteY41" fmla="*/ 883177 h 892231"/>
              <a:gd name="connsiteX42" fmla="*/ 3820562 w 7405734"/>
              <a:gd name="connsiteY42" fmla="*/ 856017 h 892231"/>
              <a:gd name="connsiteX43" fmla="*/ 3883936 w 7405734"/>
              <a:gd name="connsiteY43" fmla="*/ 828857 h 892231"/>
              <a:gd name="connsiteX44" fmla="*/ 3911097 w 7405734"/>
              <a:gd name="connsiteY44" fmla="*/ 810750 h 892231"/>
              <a:gd name="connsiteX45" fmla="*/ 3929204 w 7405734"/>
              <a:gd name="connsiteY45" fmla="*/ 783589 h 892231"/>
              <a:gd name="connsiteX46" fmla="*/ 4019738 w 7405734"/>
              <a:gd name="connsiteY46" fmla="*/ 747375 h 892231"/>
              <a:gd name="connsiteX47" fmla="*/ 4083113 w 7405734"/>
              <a:gd name="connsiteY47" fmla="*/ 702108 h 892231"/>
              <a:gd name="connsiteX48" fmla="*/ 4110273 w 7405734"/>
              <a:gd name="connsiteY48" fmla="*/ 693055 h 892231"/>
              <a:gd name="connsiteX49" fmla="*/ 4155540 w 7405734"/>
              <a:gd name="connsiteY49" fmla="*/ 647787 h 892231"/>
              <a:gd name="connsiteX50" fmla="*/ 4209861 w 7405734"/>
              <a:gd name="connsiteY50" fmla="*/ 593466 h 892231"/>
              <a:gd name="connsiteX51" fmla="*/ 4255129 w 7405734"/>
              <a:gd name="connsiteY51" fmla="*/ 539146 h 892231"/>
              <a:gd name="connsiteX52" fmla="*/ 4309449 w 7405734"/>
              <a:gd name="connsiteY52" fmla="*/ 484825 h 892231"/>
              <a:gd name="connsiteX53" fmla="*/ 4327556 w 7405734"/>
              <a:gd name="connsiteY53" fmla="*/ 457664 h 892231"/>
              <a:gd name="connsiteX54" fmla="*/ 4381877 w 7405734"/>
              <a:gd name="connsiteY54" fmla="*/ 421451 h 892231"/>
              <a:gd name="connsiteX55" fmla="*/ 4427144 w 7405734"/>
              <a:gd name="connsiteY55" fmla="*/ 376183 h 892231"/>
              <a:gd name="connsiteX56" fmla="*/ 4454305 w 7405734"/>
              <a:gd name="connsiteY56" fmla="*/ 349023 h 892231"/>
              <a:gd name="connsiteX57" fmla="*/ 4508626 w 7405734"/>
              <a:gd name="connsiteY57" fmla="*/ 330916 h 892231"/>
              <a:gd name="connsiteX58" fmla="*/ 4535786 w 7405734"/>
              <a:gd name="connsiteY58" fmla="*/ 321862 h 892231"/>
              <a:gd name="connsiteX59" fmla="*/ 4590107 w 7405734"/>
              <a:gd name="connsiteY59" fmla="*/ 303756 h 892231"/>
              <a:gd name="connsiteX60" fmla="*/ 4707802 w 7405734"/>
              <a:gd name="connsiteY60" fmla="*/ 294702 h 892231"/>
              <a:gd name="connsiteX61" fmla="*/ 4762123 w 7405734"/>
              <a:gd name="connsiteY61" fmla="*/ 276595 h 892231"/>
              <a:gd name="connsiteX62" fmla="*/ 4789283 w 7405734"/>
              <a:gd name="connsiteY62" fmla="*/ 249435 h 892231"/>
              <a:gd name="connsiteX63" fmla="*/ 4843604 w 7405734"/>
              <a:gd name="connsiteY63" fmla="*/ 231328 h 892231"/>
              <a:gd name="connsiteX64" fmla="*/ 4870764 w 7405734"/>
              <a:gd name="connsiteY64" fmla="*/ 213221 h 892231"/>
              <a:gd name="connsiteX65" fmla="*/ 4897925 w 7405734"/>
              <a:gd name="connsiteY65" fmla="*/ 204167 h 892231"/>
              <a:gd name="connsiteX66" fmla="*/ 5432079 w 7405734"/>
              <a:gd name="connsiteY66" fmla="*/ 195114 h 892231"/>
              <a:gd name="connsiteX67" fmla="*/ 5513560 w 7405734"/>
              <a:gd name="connsiteY67" fmla="*/ 186060 h 892231"/>
              <a:gd name="connsiteX68" fmla="*/ 5875699 w 7405734"/>
              <a:gd name="connsiteY68" fmla="*/ 167954 h 892231"/>
              <a:gd name="connsiteX69" fmla="*/ 5939073 w 7405734"/>
              <a:gd name="connsiteY69" fmla="*/ 158900 h 892231"/>
              <a:gd name="connsiteX70" fmla="*/ 6029608 w 7405734"/>
              <a:gd name="connsiteY70" fmla="*/ 149847 h 892231"/>
              <a:gd name="connsiteX71" fmla="*/ 6056768 w 7405734"/>
              <a:gd name="connsiteY71" fmla="*/ 140793 h 892231"/>
              <a:gd name="connsiteX72" fmla="*/ 6129196 w 7405734"/>
              <a:gd name="connsiteY72" fmla="*/ 131740 h 892231"/>
              <a:gd name="connsiteX73" fmla="*/ 6192570 w 7405734"/>
              <a:gd name="connsiteY73" fmla="*/ 122686 h 892231"/>
              <a:gd name="connsiteX74" fmla="*/ 6228784 w 7405734"/>
              <a:gd name="connsiteY74" fmla="*/ 113633 h 892231"/>
              <a:gd name="connsiteX75" fmla="*/ 6473228 w 7405734"/>
              <a:gd name="connsiteY75" fmla="*/ 122686 h 892231"/>
              <a:gd name="connsiteX76" fmla="*/ 6572816 w 7405734"/>
              <a:gd name="connsiteY76" fmla="*/ 140793 h 892231"/>
              <a:gd name="connsiteX77" fmla="*/ 6599976 w 7405734"/>
              <a:gd name="connsiteY77" fmla="*/ 149847 h 892231"/>
              <a:gd name="connsiteX78" fmla="*/ 7405734 w 7405734"/>
              <a:gd name="connsiteY78" fmla="*/ 149847 h 892231"/>
              <a:gd name="connsiteX0" fmla="*/ 0 w 7405734"/>
              <a:gd name="connsiteY0" fmla="*/ 56600 h 907626"/>
              <a:gd name="connsiteX1" fmla="*/ 153909 w 7405734"/>
              <a:gd name="connsiteY1" fmla="*/ 92814 h 907626"/>
              <a:gd name="connsiteX2" fmla="*/ 217283 w 7405734"/>
              <a:gd name="connsiteY2" fmla="*/ 101867 h 907626"/>
              <a:gd name="connsiteX3" fmla="*/ 253497 w 7405734"/>
              <a:gd name="connsiteY3" fmla="*/ 110921 h 907626"/>
              <a:gd name="connsiteX4" fmla="*/ 679010 w 7405734"/>
              <a:gd name="connsiteY4" fmla="*/ 119974 h 907626"/>
              <a:gd name="connsiteX5" fmla="*/ 706170 w 7405734"/>
              <a:gd name="connsiteY5" fmla="*/ 129028 h 907626"/>
              <a:gd name="connsiteX6" fmla="*/ 751437 w 7405734"/>
              <a:gd name="connsiteY6" fmla="*/ 138081 h 907626"/>
              <a:gd name="connsiteX7" fmla="*/ 814812 w 7405734"/>
              <a:gd name="connsiteY7" fmla="*/ 174295 h 907626"/>
              <a:gd name="connsiteX8" fmla="*/ 887239 w 7405734"/>
              <a:gd name="connsiteY8" fmla="*/ 192402 h 907626"/>
              <a:gd name="connsiteX9" fmla="*/ 941560 w 7405734"/>
              <a:gd name="connsiteY9" fmla="*/ 210509 h 907626"/>
              <a:gd name="connsiteX10" fmla="*/ 968721 w 7405734"/>
              <a:gd name="connsiteY10" fmla="*/ 219562 h 907626"/>
              <a:gd name="connsiteX11" fmla="*/ 1783533 w 7405734"/>
              <a:gd name="connsiteY11" fmla="*/ 228616 h 907626"/>
              <a:gd name="connsiteX12" fmla="*/ 1828800 w 7405734"/>
              <a:gd name="connsiteY12" fmla="*/ 237669 h 907626"/>
              <a:gd name="connsiteX13" fmla="*/ 2227152 w 7405734"/>
              <a:gd name="connsiteY13" fmla="*/ 255776 h 907626"/>
              <a:gd name="connsiteX14" fmla="*/ 2264704 w 7405734"/>
              <a:gd name="connsiteY14" fmla="*/ 15449 h 907626"/>
              <a:gd name="connsiteX15" fmla="*/ 2395773 w 7405734"/>
              <a:gd name="connsiteY15" fmla="*/ 54337 h 907626"/>
              <a:gd name="connsiteX16" fmla="*/ 2353901 w 7405734"/>
              <a:gd name="connsiteY16" fmla="*/ 301044 h 907626"/>
              <a:gd name="connsiteX17" fmla="*/ 2426329 w 7405734"/>
              <a:gd name="connsiteY17" fmla="*/ 319151 h 907626"/>
              <a:gd name="connsiteX18" fmla="*/ 2480649 w 7405734"/>
              <a:gd name="connsiteY18" fmla="*/ 355364 h 907626"/>
              <a:gd name="connsiteX19" fmla="*/ 2507810 w 7405734"/>
              <a:gd name="connsiteY19" fmla="*/ 373471 h 907626"/>
              <a:gd name="connsiteX20" fmla="*/ 2534970 w 7405734"/>
              <a:gd name="connsiteY20" fmla="*/ 382525 h 907626"/>
              <a:gd name="connsiteX21" fmla="*/ 2589291 w 7405734"/>
              <a:gd name="connsiteY21" fmla="*/ 418739 h 907626"/>
              <a:gd name="connsiteX22" fmla="*/ 2616451 w 7405734"/>
              <a:gd name="connsiteY22" fmla="*/ 436846 h 907626"/>
              <a:gd name="connsiteX23" fmla="*/ 2661719 w 7405734"/>
              <a:gd name="connsiteY23" fmla="*/ 482113 h 907626"/>
              <a:gd name="connsiteX24" fmla="*/ 2679826 w 7405734"/>
              <a:gd name="connsiteY24" fmla="*/ 509273 h 907626"/>
              <a:gd name="connsiteX25" fmla="*/ 2734146 w 7405734"/>
              <a:gd name="connsiteY25" fmla="*/ 536434 h 907626"/>
              <a:gd name="connsiteX26" fmla="*/ 2806574 w 7405734"/>
              <a:gd name="connsiteY26" fmla="*/ 581701 h 907626"/>
              <a:gd name="connsiteX27" fmla="*/ 2833734 w 7405734"/>
              <a:gd name="connsiteY27" fmla="*/ 599808 h 907626"/>
              <a:gd name="connsiteX28" fmla="*/ 2879002 w 7405734"/>
              <a:gd name="connsiteY28" fmla="*/ 617915 h 907626"/>
              <a:gd name="connsiteX29" fmla="*/ 2933323 w 7405734"/>
              <a:gd name="connsiteY29" fmla="*/ 654129 h 907626"/>
              <a:gd name="connsiteX30" fmla="*/ 2996697 w 7405734"/>
              <a:gd name="connsiteY30" fmla="*/ 708450 h 907626"/>
              <a:gd name="connsiteX31" fmla="*/ 3032911 w 7405734"/>
              <a:gd name="connsiteY31" fmla="*/ 717503 h 907626"/>
              <a:gd name="connsiteX32" fmla="*/ 3060071 w 7405734"/>
              <a:gd name="connsiteY32" fmla="*/ 726556 h 907626"/>
              <a:gd name="connsiteX33" fmla="*/ 3087232 w 7405734"/>
              <a:gd name="connsiteY33" fmla="*/ 744663 h 907626"/>
              <a:gd name="connsiteX34" fmla="*/ 3132499 w 7405734"/>
              <a:gd name="connsiteY34" fmla="*/ 753717 h 907626"/>
              <a:gd name="connsiteX35" fmla="*/ 3159659 w 7405734"/>
              <a:gd name="connsiteY35" fmla="*/ 762770 h 907626"/>
              <a:gd name="connsiteX36" fmla="*/ 3241140 w 7405734"/>
              <a:gd name="connsiteY36" fmla="*/ 808038 h 907626"/>
              <a:gd name="connsiteX37" fmla="*/ 3295461 w 7405734"/>
              <a:gd name="connsiteY37" fmla="*/ 853305 h 907626"/>
              <a:gd name="connsiteX38" fmla="*/ 3376942 w 7405734"/>
              <a:gd name="connsiteY38" fmla="*/ 880465 h 907626"/>
              <a:gd name="connsiteX39" fmla="*/ 3431263 w 7405734"/>
              <a:gd name="connsiteY39" fmla="*/ 898572 h 907626"/>
              <a:gd name="connsiteX40" fmla="*/ 3458424 w 7405734"/>
              <a:gd name="connsiteY40" fmla="*/ 907626 h 907626"/>
              <a:gd name="connsiteX41" fmla="*/ 3784348 w 7405734"/>
              <a:gd name="connsiteY41" fmla="*/ 898572 h 907626"/>
              <a:gd name="connsiteX42" fmla="*/ 3820562 w 7405734"/>
              <a:gd name="connsiteY42" fmla="*/ 871412 h 907626"/>
              <a:gd name="connsiteX43" fmla="*/ 3883936 w 7405734"/>
              <a:gd name="connsiteY43" fmla="*/ 844252 h 907626"/>
              <a:gd name="connsiteX44" fmla="*/ 3911097 w 7405734"/>
              <a:gd name="connsiteY44" fmla="*/ 826145 h 907626"/>
              <a:gd name="connsiteX45" fmla="*/ 3929204 w 7405734"/>
              <a:gd name="connsiteY45" fmla="*/ 798984 h 907626"/>
              <a:gd name="connsiteX46" fmla="*/ 4019738 w 7405734"/>
              <a:gd name="connsiteY46" fmla="*/ 762770 h 907626"/>
              <a:gd name="connsiteX47" fmla="*/ 4083113 w 7405734"/>
              <a:gd name="connsiteY47" fmla="*/ 717503 h 907626"/>
              <a:gd name="connsiteX48" fmla="*/ 4110273 w 7405734"/>
              <a:gd name="connsiteY48" fmla="*/ 708450 h 907626"/>
              <a:gd name="connsiteX49" fmla="*/ 4155540 w 7405734"/>
              <a:gd name="connsiteY49" fmla="*/ 663182 h 907626"/>
              <a:gd name="connsiteX50" fmla="*/ 4209861 w 7405734"/>
              <a:gd name="connsiteY50" fmla="*/ 608861 h 907626"/>
              <a:gd name="connsiteX51" fmla="*/ 4255129 w 7405734"/>
              <a:gd name="connsiteY51" fmla="*/ 554541 h 907626"/>
              <a:gd name="connsiteX52" fmla="*/ 4309449 w 7405734"/>
              <a:gd name="connsiteY52" fmla="*/ 500220 h 907626"/>
              <a:gd name="connsiteX53" fmla="*/ 4327556 w 7405734"/>
              <a:gd name="connsiteY53" fmla="*/ 473059 h 907626"/>
              <a:gd name="connsiteX54" fmla="*/ 4381877 w 7405734"/>
              <a:gd name="connsiteY54" fmla="*/ 436846 h 907626"/>
              <a:gd name="connsiteX55" fmla="*/ 4427144 w 7405734"/>
              <a:gd name="connsiteY55" fmla="*/ 391578 h 907626"/>
              <a:gd name="connsiteX56" fmla="*/ 4454305 w 7405734"/>
              <a:gd name="connsiteY56" fmla="*/ 364418 h 907626"/>
              <a:gd name="connsiteX57" fmla="*/ 4508626 w 7405734"/>
              <a:gd name="connsiteY57" fmla="*/ 346311 h 907626"/>
              <a:gd name="connsiteX58" fmla="*/ 4535786 w 7405734"/>
              <a:gd name="connsiteY58" fmla="*/ 337257 h 907626"/>
              <a:gd name="connsiteX59" fmla="*/ 4590107 w 7405734"/>
              <a:gd name="connsiteY59" fmla="*/ 319151 h 907626"/>
              <a:gd name="connsiteX60" fmla="*/ 4707802 w 7405734"/>
              <a:gd name="connsiteY60" fmla="*/ 310097 h 907626"/>
              <a:gd name="connsiteX61" fmla="*/ 4762123 w 7405734"/>
              <a:gd name="connsiteY61" fmla="*/ 291990 h 907626"/>
              <a:gd name="connsiteX62" fmla="*/ 4789283 w 7405734"/>
              <a:gd name="connsiteY62" fmla="*/ 264830 h 907626"/>
              <a:gd name="connsiteX63" fmla="*/ 4843604 w 7405734"/>
              <a:gd name="connsiteY63" fmla="*/ 246723 h 907626"/>
              <a:gd name="connsiteX64" fmla="*/ 4870764 w 7405734"/>
              <a:gd name="connsiteY64" fmla="*/ 228616 h 907626"/>
              <a:gd name="connsiteX65" fmla="*/ 4897925 w 7405734"/>
              <a:gd name="connsiteY65" fmla="*/ 219562 h 907626"/>
              <a:gd name="connsiteX66" fmla="*/ 5432079 w 7405734"/>
              <a:gd name="connsiteY66" fmla="*/ 210509 h 907626"/>
              <a:gd name="connsiteX67" fmla="*/ 5513560 w 7405734"/>
              <a:gd name="connsiteY67" fmla="*/ 201455 h 907626"/>
              <a:gd name="connsiteX68" fmla="*/ 5875699 w 7405734"/>
              <a:gd name="connsiteY68" fmla="*/ 183349 h 907626"/>
              <a:gd name="connsiteX69" fmla="*/ 5939073 w 7405734"/>
              <a:gd name="connsiteY69" fmla="*/ 174295 h 907626"/>
              <a:gd name="connsiteX70" fmla="*/ 6029608 w 7405734"/>
              <a:gd name="connsiteY70" fmla="*/ 165242 h 907626"/>
              <a:gd name="connsiteX71" fmla="*/ 6056768 w 7405734"/>
              <a:gd name="connsiteY71" fmla="*/ 156188 h 907626"/>
              <a:gd name="connsiteX72" fmla="*/ 6129196 w 7405734"/>
              <a:gd name="connsiteY72" fmla="*/ 147135 h 907626"/>
              <a:gd name="connsiteX73" fmla="*/ 6192570 w 7405734"/>
              <a:gd name="connsiteY73" fmla="*/ 138081 h 907626"/>
              <a:gd name="connsiteX74" fmla="*/ 6228784 w 7405734"/>
              <a:gd name="connsiteY74" fmla="*/ 129028 h 907626"/>
              <a:gd name="connsiteX75" fmla="*/ 6473228 w 7405734"/>
              <a:gd name="connsiteY75" fmla="*/ 138081 h 907626"/>
              <a:gd name="connsiteX76" fmla="*/ 6572816 w 7405734"/>
              <a:gd name="connsiteY76" fmla="*/ 156188 h 907626"/>
              <a:gd name="connsiteX77" fmla="*/ 6599976 w 7405734"/>
              <a:gd name="connsiteY77" fmla="*/ 165242 h 907626"/>
              <a:gd name="connsiteX78" fmla="*/ 7405734 w 7405734"/>
              <a:gd name="connsiteY78" fmla="*/ 165242 h 907626"/>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426329 w 7405734"/>
              <a:gd name="connsiteY17" fmla="*/ 315087 h 903562"/>
              <a:gd name="connsiteX18" fmla="*/ 2480649 w 7405734"/>
              <a:gd name="connsiteY18" fmla="*/ 351300 h 903562"/>
              <a:gd name="connsiteX19" fmla="*/ 2507810 w 7405734"/>
              <a:gd name="connsiteY19" fmla="*/ 369407 h 903562"/>
              <a:gd name="connsiteX20" fmla="*/ 2534970 w 7405734"/>
              <a:gd name="connsiteY20" fmla="*/ 378461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480649 w 7405734"/>
              <a:gd name="connsiteY18" fmla="*/ 351300 h 903562"/>
              <a:gd name="connsiteX19" fmla="*/ 2507810 w 7405734"/>
              <a:gd name="connsiteY19" fmla="*/ 369407 h 903562"/>
              <a:gd name="connsiteX20" fmla="*/ 2534970 w 7405734"/>
              <a:gd name="connsiteY20" fmla="*/ 378461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480649 w 7405734"/>
              <a:gd name="connsiteY18" fmla="*/ 351300 h 903562"/>
              <a:gd name="connsiteX19" fmla="*/ 2653283 w 7405734"/>
              <a:gd name="connsiteY19" fmla="*/ 348625 h 903562"/>
              <a:gd name="connsiteX20" fmla="*/ 2534970 w 7405734"/>
              <a:gd name="connsiteY20" fmla="*/ 378461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480649 w 7405734"/>
              <a:gd name="connsiteY18" fmla="*/ 351300 h 903562"/>
              <a:gd name="connsiteX19" fmla="*/ 2653283 w 7405734"/>
              <a:gd name="connsiteY19" fmla="*/ 348625 h 903562"/>
              <a:gd name="connsiteX20" fmla="*/ 2597315 w 7405734"/>
              <a:gd name="connsiteY20" fmla="*/ 305725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563777 w 7405734"/>
              <a:gd name="connsiteY18" fmla="*/ 278563 h 903562"/>
              <a:gd name="connsiteX19" fmla="*/ 2653283 w 7405734"/>
              <a:gd name="connsiteY19" fmla="*/ 348625 h 903562"/>
              <a:gd name="connsiteX20" fmla="*/ 2597315 w 7405734"/>
              <a:gd name="connsiteY20" fmla="*/ 305725 h 903562"/>
              <a:gd name="connsiteX21" fmla="*/ 2589291 w 7405734"/>
              <a:gd name="connsiteY21" fmla="*/ 414675 h 903562"/>
              <a:gd name="connsiteX22" fmla="*/ 2616451 w 7405734"/>
              <a:gd name="connsiteY22" fmla="*/ 432782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563777 w 7405734"/>
              <a:gd name="connsiteY18" fmla="*/ 278563 h 903562"/>
              <a:gd name="connsiteX19" fmla="*/ 2653283 w 7405734"/>
              <a:gd name="connsiteY19" fmla="*/ 348625 h 903562"/>
              <a:gd name="connsiteX20" fmla="*/ 2597315 w 7405734"/>
              <a:gd name="connsiteY20" fmla="*/ 305725 h 903562"/>
              <a:gd name="connsiteX21" fmla="*/ 2589291 w 7405734"/>
              <a:gd name="connsiteY21" fmla="*/ 414675 h 903562"/>
              <a:gd name="connsiteX22" fmla="*/ 2647624 w 7405734"/>
              <a:gd name="connsiteY22" fmla="*/ 412000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52536 h 903562"/>
              <a:gd name="connsiteX1" fmla="*/ 153909 w 7405734"/>
              <a:gd name="connsiteY1" fmla="*/ 88750 h 903562"/>
              <a:gd name="connsiteX2" fmla="*/ 217283 w 7405734"/>
              <a:gd name="connsiteY2" fmla="*/ 97803 h 903562"/>
              <a:gd name="connsiteX3" fmla="*/ 253497 w 7405734"/>
              <a:gd name="connsiteY3" fmla="*/ 106857 h 903562"/>
              <a:gd name="connsiteX4" fmla="*/ 679010 w 7405734"/>
              <a:gd name="connsiteY4" fmla="*/ 115910 h 903562"/>
              <a:gd name="connsiteX5" fmla="*/ 706170 w 7405734"/>
              <a:gd name="connsiteY5" fmla="*/ 124964 h 903562"/>
              <a:gd name="connsiteX6" fmla="*/ 751437 w 7405734"/>
              <a:gd name="connsiteY6" fmla="*/ 134017 h 903562"/>
              <a:gd name="connsiteX7" fmla="*/ 814812 w 7405734"/>
              <a:gd name="connsiteY7" fmla="*/ 170231 h 903562"/>
              <a:gd name="connsiteX8" fmla="*/ 887239 w 7405734"/>
              <a:gd name="connsiteY8" fmla="*/ 188338 h 903562"/>
              <a:gd name="connsiteX9" fmla="*/ 941560 w 7405734"/>
              <a:gd name="connsiteY9" fmla="*/ 206445 h 903562"/>
              <a:gd name="connsiteX10" fmla="*/ 968721 w 7405734"/>
              <a:gd name="connsiteY10" fmla="*/ 215498 h 903562"/>
              <a:gd name="connsiteX11" fmla="*/ 1783533 w 7405734"/>
              <a:gd name="connsiteY11" fmla="*/ 224552 h 903562"/>
              <a:gd name="connsiteX12" fmla="*/ 1828800 w 7405734"/>
              <a:gd name="connsiteY12" fmla="*/ 233605 h 903562"/>
              <a:gd name="connsiteX13" fmla="*/ 2227152 w 7405734"/>
              <a:gd name="connsiteY13" fmla="*/ 251712 h 903562"/>
              <a:gd name="connsiteX14" fmla="*/ 2264704 w 7405734"/>
              <a:gd name="connsiteY14" fmla="*/ 11385 h 903562"/>
              <a:gd name="connsiteX15" fmla="*/ 2395773 w 7405734"/>
              <a:gd name="connsiteY15" fmla="*/ 50273 h 903562"/>
              <a:gd name="connsiteX16" fmla="*/ 2488982 w 7405734"/>
              <a:gd name="connsiteY16" fmla="*/ 151507 h 903562"/>
              <a:gd name="connsiteX17" fmla="*/ 2592583 w 7405734"/>
              <a:gd name="connsiteY17" fmla="*/ 252741 h 903562"/>
              <a:gd name="connsiteX18" fmla="*/ 2563777 w 7405734"/>
              <a:gd name="connsiteY18" fmla="*/ 278563 h 903562"/>
              <a:gd name="connsiteX19" fmla="*/ 2653283 w 7405734"/>
              <a:gd name="connsiteY19" fmla="*/ 348625 h 903562"/>
              <a:gd name="connsiteX20" fmla="*/ 2597315 w 7405734"/>
              <a:gd name="connsiteY20" fmla="*/ 305725 h 903562"/>
              <a:gd name="connsiteX21" fmla="*/ 2620464 w 7405734"/>
              <a:gd name="connsiteY21" fmla="*/ 383502 h 903562"/>
              <a:gd name="connsiteX22" fmla="*/ 2647624 w 7405734"/>
              <a:gd name="connsiteY22" fmla="*/ 412000 h 903562"/>
              <a:gd name="connsiteX23" fmla="*/ 2661719 w 7405734"/>
              <a:gd name="connsiteY23" fmla="*/ 478049 h 903562"/>
              <a:gd name="connsiteX24" fmla="*/ 2679826 w 7405734"/>
              <a:gd name="connsiteY24" fmla="*/ 505209 h 903562"/>
              <a:gd name="connsiteX25" fmla="*/ 2734146 w 7405734"/>
              <a:gd name="connsiteY25" fmla="*/ 532370 h 903562"/>
              <a:gd name="connsiteX26" fmla="*/ 2806574 w 7405734"/>
              <a:gd name="connsiteY26" fmla="*/ 577637 h 903562"/>
              <a:gd name="connsiteX27" fmla="*/ 2833734 w 7405734"/>
              <a:gd name="connsiteY27" fmla="*/ 595744 h 903562"/>
              <a:gd name="connsiteX28" fmla="*/ 2879002 w 7405734"/>
              <a:gd name="connsiteY28" fmla="*/ 613851 h 903562"/>
              <a:gd name="connsiteX29" fmla="*/ 2933323 w 7405734"/>
              <a:gd name="connsiteY29" fmla="*/ 650065 h 903562"/>
              <a:gd name="connsiteX30" fmla="*/ 2996697 w 7405734"/>
              <a:gd name="connsiteY30" fmla="*/ 704386 h 903562"/>
              <a:gd name="connsiteX31" fmla="*/ 3032911 w 7405734"/>
              <a:gd name="connsiteY31" fmla="*/ 713439 h 903562"/>
              <a:gd name="connsiteX32" fmla="*/ 3060071 w 7405734"/>
              <a:gd name="connsiteY32" fmla="*/ 722492 h 903562"/>
              <a:gd name="connsiteX33" fmla="*/ 3087232 w 7405734"/>
              <a:gd name="connsiteY33" fmla="*/ 740599 h 903562"/>
              <a:gd name="connsiteX34" fmla="*/ 3132499 w 7405734"/>
              <a:gd name="connsiteY34" fmla="*/ 749653 h 903562"/>
              <a:gd name="connsiteX35" fmla="*/ 3159659 w 7405734"/>
              <a:gd name="connsiteY35" fmla="*/ 758706 h 903562"/>
              <a:gd name="connsiteX36" fmla="*/ 3241140 w 7405734"/>
              <a:gd name="connsiteY36" fmla="*/ 803974 h 903562"/>
              <a:gd name="connsiteX37" fmla="*/ 3295461 w 7405734"/>
              <a:gd name="connsiteY37" fmla="*/ 849241 h 903562"/>
              <a:gd name="connsiteX38" fmla="*/ 3376942 w 7405734"/>
              <a:gd name="connsiteY38" fmla="*/ 876401 h 903562"/>
              <a:gd name="connsiteX39" fmla="*/ 3431263 w 7405734"/>
              <a:gd name="connsiteY39" fmla="*/ 894508 h 903562"/>
              <a:gd name="connsiteX40" fmla="*/ 3458424 w 7405734"/>
              <a:gd name="connsiteY40" fmla="*/ 903562 h 903562"/>
              <a:gd name="connsiteX41" fmla="*/ 3784348 w 7405734"/>
              <a:gd name="connsiteY41" fmla="*/ 894508 h 903562"/>
              <a:gd name="connsiteX42" fmla="*/ 3820562 w 7405734"/>
              <a:gd name="connsiteY42" fmla="*/ 867348 h 903562"/>
              <a:gd name="connsiteX43" fmla="*/ 3883936 w 7405734"/>
              <a:gd name="connsiteY43" fmla="*/ 840188 h 903562"/>
              <a:gd name="connsiteX44" fmla="*/ 3911097 w 7405734"/>
              <a:gd name="connsiteY44" fmla="*/ 822081 h 903562"/>
              <a:gd name="connsiteX45" fmla="*/ 3929204 w 7405734"/>
              <a:gd name="connsiteY45" fmla="*/ 794920 h 903562"/>
              <a:gd name="connsiteX46" fmla="*/ 4019738 w 7405734"/>
              <a:gd name="connsiteY46" fmla="*/ 758706 h 903562"/>
              <a:gd name="connsiteX47" fmla="*/ 4083113 w 7405734"/>
              <a:gd name="connsiteY47" fmla="*/ 713439 h 903562"/>
              <a:gd name="connsiteX48" fmla="*/ 4110273 w 7405734"/>
              <a:gd name="connsiteY48" fmla="*/ 704386 h 903562"/>
              <a:gd name="connsiteX49" fmla="*/ 4155540 w 7405734"/>
              <a:gd name="connsiteY49" fmla="*/ 659118 h 903562"/>
              <a:gd name="connsiteX50" fmla="*/ 4209861 w 7405734"/>
              <a:gd name="connsiteY50" fmla="*/ 604797 h 903562"/>
              <a:gd name="connsiteX51" fmla="*/ 4255129 w 7405734"/>
              <a:gd name="connsiteY51" fmla="*/ 550477 h 903562"/>
              <a:gd name="connsiteX52" fmla="*/ 4309449 w 7405734"/>
              <a:gd name="connsiteY52" fmla="*/ 496156 h 903562"/>
              <a:gd name="connsiteX53" fmla="*/ 4327556 w 7405734"/>
              <a:gd name="connsiteY53" fmla="*/ 468995 h 903562"/>
              <a:gd name="connsiteX54" fmla="*/ 4381877 w 7405734"/>
              <a:gd name="connsiteY54" fmla="*/ 432782 h 903562"/>
              <a:gd name="connsiteX55" fmla="*/ 4427144 w 7405734"/>
              <a:gd name="connsiteY55" fmla="*/ 387514 h 903562"/>
              <a:gd name="connsiteX56" fmla="*/ 4454305 w 7405734"/>
              <a:gd name="connsiteY56" fmla="*/ 360354 h 903562"/>
              <a:gd name="connsiteX57" fmla="*/ 4508626 w 7405734"/>
              <a:gd name="connsiteY57" fmla="*/ 342247 h 903562"/>
              <a:gd name="connsiteX58" fmla="*/ 4535786 w 7405734"/>
              <a:gd name="connsiteY58" fmla="*/ 333193 h 903562"/>
              <a:gd name="connsiteX59" fmla="*/ 4590107 w 7405734"/>
              <a:gd name="connsiteY59" fmla="*/ 315087 h 903562"/>
              <a:gd name="connsiteX60" fmla="*/ 4707802 w 7405734"/>
              <a:gd name="connsiteY60" fmla="*/ 306033 h 903562"/>
              <a:gd name="connsiteX61" fmla="*/ 4762123 w 7405734"/>
              <a:gd name="connsiteY61" fmla="*/ 287926 h 903562"/>
              <a:gd name="connsiteX62" fmla="*/ 4789283 w 7405734"/>
              <a:gd name="connsiteY62" fmla="*/ 260766 h 903562"/>
              <a:gd name="connsiteX63" fmla="*/ 4843604 w 7405734"/>
              <a:gd name="connsiteY63" fmla="*/ 242659 h 903562"/>
              <a:gd name="connsiteX64" fmla="*/ 4870764 w 7405734"/>
              <a:gd name="connsiteY64" fmla="*/ 224552 h 903562"/>
              <a:gd name="connsiteX65" fmla="*/ 4897925 w 7405734"/>
              <a:gd name="connsiteY65" fmla="*/ 215498 h 903562"/>
              <a:gd name="connsiteX66" fmla="*/ 5432079 w 7405734"/>
              <a:gd name="connsiteY66" fmla="*/ 206445 h 903562"/>
              <a:gd name="connsiteX67" fmla="*/ 5513560 w 7405734"/>
              <a:gd name="connsiteY67" fmla="*/ 197391 h 903562"/>
              <a:gd name="connsiteX68" fmla="*/ 5875699 w 7405734"/>
              <a:gd name="connsiteY68" fmla="*/ 179285 h 903562"/>
              <a:gd name="connsiteX69" fmla="*/ 5939073 w 7405734"/>
              <a:gd name="connsiteY69" fmla="*/ 170231 h 903562"/>
              <a:gd name="connsiteX70" fmla="*/ 6029608 w 7405734"/>
              <a:gd name="connsiteY70" fmla="*/ 161178 h 903562"/>
              <a:gd name="connsiteX71" fmla="*/ 6056768 w 7405734"/>
              <a:gd name="connsiteY71" fmla="*/ 152124 h 903562"/>
              <a:gd name="connsiteX72" fmla="*/ 6129196 w 7405734"/>
              <a:gd name="connsiteY72" fmla="*/ 143071 h 903562"/>
              <a:gd name="connsiteX73" fmla="*/ 6192570 w 7405734"/>
              <a:gd name="connsiteY73" fmla="*/ 134017 h 903562"/>
              <a:gd name="connsiteX74" fmla="*/ 6228784 w 7405734"/>
              <a:gd name="connsiteY74" fmla="*/ 124964 h 903562"/>
              <a:gd name="connsiteX75" fmla="*/ 6473228 w 7405734"/>
              <a:gd name="connsiteY75" fmla="*/ 134017 h 903562"/>
              <a:gd name="connsiteX76" fmla="*/ 6572816 w 7405734"/>
              <a:gd name="connsiteY76" fmla="*/ 152124 h 903562"/>
              <a:gd name="connsiteX77" fmla="*/ 6599976 w 7405734"/>
              <a:gd name="connsiteY77" fmla="*/ 161178 h 903562"/>
              <a:gd name="connsiteX78" fmla="*/ 7405734 w 7405734"/>
              <a:gd name="connsiteY78" fmla="*/ 161178 h 903562"/>
              <a:gd name="connsiteX0" fmla="*/ 0 w 7405734"/>
              <a:gd name="connsiteY0" fmla="*/ 41704 h 892730"/>
              <a:gd name="connsiteX1" fmla="*/ 153909 w 7405734"/>
              <a:gd name="connsiteY1" fmla="*/ 77918 h 892730"/>
              <a:gd name="connsiteX2" fmla="*/ 217283 w 7405734"/>
              <a:gd name="connsiteY2" fmla="*/ 86971 h 892730"/>
              <a:gd name="connsiteX3" fmla="*/ 253497 w 7405734"/>
              <a:gd name="connsiteY3" fmla="*/ 96025 h 892730"/>
              <a:gd name="connsiteX4" fmla="*/ 679010 w 7405734"/>
              <a:gd name="connsiteY4" fmla="*/ 105078 h 892730"/>
              <a:gd name="connsiteX5" fmla="*/ 706170 w 7405734"/>
              <a:gd name="connsiteY5" fmla="*/ 114132 h 892730"/>
              <a:gd name="connsiteX6" fmla="*/ 751437 w 7405734"/>
              <a:gd name="connsiteY6" fmla="*/ 123185 h 892730"/>
              <a:gd name="connsiteX7" fmla="*/ 814812 w 7405734"/>
              <a:gd name="connsiteY7" fmla="*/ 159399 h 892730"/>
              <a:gd name="connsiteX8" fmla="*/ 887239 w 7405734"/>
              <a:gd name="connsiteY8" fmla="*/ 177506 h 892730"/>
              <a:gd name="connsiteX9" fmla="*/ 941560 w 7405734"/>
              <a:gd name="connsiteY9" fmla="*/ 195613 h 892730"/>
              <a:gd name="connsiteX10" fmla="*/ 968721 w 7405734"/>
              <a:gd name="connsiteY10" fmla="*/ 204666 h 892730"/>
              <a:gd name="connsiteX11" fmla="*/ 1783533 w 7405734"/>
              <a:gd name="connsiteY11" fmla="*/ 213720 h 892730"/>
              <a:gd name="connsiteX12" fmla="*/ 1828800 w 7405734"/>
              <a:gd name="connsiteY12" fmla="*/ 222773 h 892730"/>
              <a:gd name="connsiteX13" fmla="*/ 2175198 w 7405734"/>
              <a:gd name="connsiteY13" fmla="*/ 64235 h 892730"/>
              <a:gd name="connsiteX14" fmla="*/ 2264704 w 7405734"/>
              <a:gd name="connsiteY14" fmla="*/ 553 h 892730"/>
              <a:gd name="connsiteX15" fmla="*/ 2395773 w 7405734"/>
              <a:gd name="connsiteY15" fmla="*/ 39441 h 892730"/>
              <a:gd name="connsiteX16" fmla="*/ 2488982 w 7405734"/>
              <a:gd name="connsiteY16" fmla="*/ 140675 h 892730"/>
              <a:gd name="connsiteX17" fmla="*/ 2592583 w 7405734"/>
              <a:gd name="connsiteY17" fmla="*/ 241909 h 892730"/>
              <a:gd name="connsiteX18" fmla="*/ 2563777 w 7405734"/>
              <a:gd name="connsiteY18" fmla="*/ 267731 h 892730"/>
              <a:gd name="connsiteX19" fmla="*/ 2653283 w 7405734"/>
              <a:gd name="connsiteY19" fmla="*/ 337793 h 892730"/>
              <a:gd name="connsiteX20" fmla="*/ 2597315 w 7405734"/>
              <a:gd name="connsiteY20" fmla="*/ 294893 h 892730"/>
              <a:gd name="connsiteX21" fmla="*/ 2620464 w 7405734"/>
              <a:gd name="connsiteY21" fmla="*/ 372670 h 892730"/>
              <a:gd name="connsiteX22" fmla="*/ 2647624 w 7405734"/>
              <a:gd name="connsiteY22" fmla="*/ 401168 h 892730"/>
              <a:gd name="connsiteX23" fmla="*/ 2661719 w 7405734"/>
              <a:gd name="connsiteY23" fmla="*/ 467217 h 892730"/>
              <a:gd name="connsiteX24" fmla="*/ 2679826 w 7405734"/>
              <a:gd name="connsiteY24" fmla="*/ 494377 h 892730"/>
              <a:gd name="connsiteX25" fmla="*/ 2734146 w 7405734"/>
              <a:gd name="connsiteY25" fmla="*/ 521538 h 892730"/>
              <a:gd name="connsiteX26" fmla="*/ 2806574 w 7405734"/>
              <a:gd name="connsiteY26" fmla="*/ 566805 h 892730"/>
              <a:gd name="connsiteX27" fmla="*/ 2833734 w 7405734"/>
              <a:gd name="connsiteY27" fmla="*/ 584912 h 892730"/>
              <a:gd name="connsiteX28" fmla="*/ 2879002 w 7405734"/>
              <a:gd name="connsiteY28" fmla="*/ 603019 h 892730"/>
              <a:gd name="connsiteX29" fmla="*/ 2933323 w 7405734"/>
              <a:gd name="connsiteY29" fmla="*/ 639233 h 892730"/>
              <a:gd name="connsiteX30" fmla="*/ 2996697 w 7405734"/>
              <a:gd name="connsiteY30" fmla="*/ 693554 h 892730"/>
              <a:gd name="connsiteX31" fmla="*/ 3032911 w 7405734"/>
              <a:gd name="connsiteY31" fmla="*/ 702607 h 892730"/>
              <a:gd name="connsiteX32" fmla="*/ 3060071 w 7405734"/>
              <a:gd name="connsiteY32" fmla="*/ 711660 h 892730"/>
              <a:gd name="connsiteX33" fmla="*/ 3087232 w 7405734"/>
              <a:gd name="connsiteY33" fmla="*/ 729767 h 892730"/>
              <a:gd name="connsiteX34" fmla="*/ 3132499 w 7405734"/>
              <a:gd name="connsiteY34" fmla="*/ 738821 h 892730"/>
              <a:gd name="connsiteX35" fmla="*/ 3159659 w 7405734"/>
              <a:gd name="connsiteY35" fmla="*/ 747874 h 892730"/>
              <a:gd name="connsiteX36" fmla="*/ 3241140 w 7405734"/>
              <a:gd name="connsiteY36" fmla="*/ 793142 h 892730"/>
              <a:gd name="connsiteX37" fmla="*/ 3295461 w 7405734"/>
              <a:gd name="connsiteY37" fmla="*/ 838409 h 892730"/>
              <a:gd name="connsiteX38" fmla="*/ 3376942 w 7405734"/>
              <a:gd name="connsiteY38" fmla="*/ 865569 h 892730"/>
              <a:gd name="connsiteX39" fmla="*/ 3431263 w 7405734"/>
              <a:gd name="connsiteY39" fmla="*/ 883676 h 892730"/>
              <a:gd name="connsiteX40" fmla="*/ 3458424 w 7405734"/>
              <a:gd name="connsiteY40" fmla="*/ 892730 h 892730"/>
              <a:gd name="connsiteX41" fmla="*/ 3784348 w 7405734"/>
              <a:gd name="connsiteY41" fmla="*/ 883676 h 892730"/>
              <a:gd name="connsiteX42" fmla="*/ 3820562 w 7405734"/>
              <a:gd name="connsiteY42" fmla="*/ 856516 h 892730"/>
              <a:gd name="connsiteX43" fmla="*/ 3883936 w 7405734"/>
              <a:gd name="connsiteY43" fmla="*/ 829356 h 892730"/>
              <a:gd name="connsiteX44" fmla="*/ 3911097 w 7405734"/>
              <a:gd name="connsiteY44" fmla="*/ 811249 h 892730"/>
              <a:gd name="connsiteX45" fmla="*/ 3929204 w 7405734"/>
              <a:gd name="connsiteY45" fmla="*/ 784088 h 892730"/>
              <a:gd name="connsiteX46" fmla="*/ 4019738 w 7405734"/>
              <a:gd name="connsiteY46" fmla="*/ 747874 h 892730"/>
              <a:gd name="connsiteX47" fmla="*/ 4083113 w 7405734"/>
              <a:gd name="connsiteY47" fmla="*/ 702607 h 892730"/>
              <a:gd name="connsiteX48" fmla="*/ 4110273 w 7405734"/>
              <a:gd name="connsiteY48" fmla="*/ 693554 h 892730"/>
              <a:gd name="connsiteX49" fmla="*/ 4155540 w 7405734"/>
              <a:gd name="connsiteY49" fmla="*/ 648286 h 892730"/>
              <a:gd name="connsiteX50" fmla="*/ 4209861 w 7405734"/>
              <a:gd name="connsiteY50" fmla="*/ 593965 h 892730"/>
              <a:gd name="connsiteX51" fmla="*/ 4255129 w 7405734"/>
              <a:gd name="connsiteY51" fmla="*/ 539645 h 892730"/>
              <a:gd name="connsiteX52" fmla="*/ 4309449 w 7405734"/>
              <a:gd name="connsiteY52" fmla="*/ 485324 h 892730"/>
              <a:gd name="connsiteX53" fmla="*/ 4327556 w 7405734"/>
              <a:gd name="connsiteY53" fmla="*/ 458163 h 892730"/>
              <a:gd name="connsiteX54" fmla="*/ 4381877 w 7405734"/>
              <a:gd name="connsiteY54" fmla="*/ 421950 h 892730"/>
              <a:gd name="connsiteX55" fmla="*/ 4427144 w 7405734"/>
              <a:gd name="connsiteY55" fmla="*/ 376682 h 892730"/>
              <a:gd name="connsiteX56" fmla="*/ 4454305 w 7405734"/>
              <a:gd name="connsiteY56" fmla="*/ 349522 h 892730"/>
              <a:gd name="connsiteX57" fmla="*/ 4508626 w 7405734"/>
              <a:gd name="connsiteY57" fmla="*/ 331415 h 892730"/>
              <a:gd name="connsiteX58" fmla="*/ 4535786 w 7405734"/>
              <a:gd name="connsiteY58" fmla="*/ 322361 h 892730"/>
              <a:gd name="connsiteX59" fmla="*/ 4590107 w 7405734"/>
              <a:gd name="connsiteY59" fmla="*/ 304255 h 892730"/>
              <a:gd name="connsiteX60" fmla="*/ 4707802 w 7405734"/>
              <a:gd name="connsiteY60" fmla="*/ 295201 h 892730"/>
              <a:gd name="connsiteX61" fmla="*/ 4762123 w 7405734"/>
              <a:gd name="connsiteY61" fmla="*/ 277094 h 892730"/>
              <a:gd name="connsiteX62" fmla="*/ 4789283 w 7405734"/>
              <a:gd name="connsiteY62" fmla="*/ 249934 h 892730"/>
              <a:gd name="connsiteX63" fmla="*/ 4843604 w 7405734"/>
              <a:gd name="connsiteY63" fmla="*/ 231827 h 892730"/>
              <a:gd name="connsiteX64" fmla="*/ 4870764 w 7405734"/>
              <a:gd name="connsiteY64" fmla="*/ 213720 h 892730"/>
              <a:gd name="connsiteX65" fmla="*/ 4897925 w 7405734"/>
              <a:gd name="connsiteY65" fmla="*/ 204666 h 892730"/>
              <a:gd name="connsiteX66" fmla="*/ 5432079 w 7405734"/>
              <a:gd name="connsiteY66" fmla="*/ 195613 h 892730"/>
              <a:gd name="connsiteX67" fmla="*/ 5513560 w 7405734"/>
              <a:gd name="connsiteY67" fmla="*/ 186559 h 892730"/>
              <a:gd name="connsiteX68" fmla="*/ 5875699 w 7405734"/>
              <a:gd name="connsiteY68" fmla="*/ 168453 h 892730"/>
              <a:gd name="connsiteX69" fmla="*/ 5939073 w 7405734"/>
              <a:gd name="connsiteY69" fmla="*/ 159399 h 892730"/>
              <a:gd name="connsiteX70" fmla="*/ 6029608 w 7405734"/>
              <a:gd name="connsiteY70" fmla="*/ 150346 h 892730"/>
              <a:gd name="connsiteX71" fmla="*/ 6056768 w 7405734"/>
              <a:gd name="connsiteY71" fmla="*/ 141292 h 892730"/>
              <a:gd name="connsiteX72" fmla="*/ 6129196 w 7405734"/>
              <a:gd name="connsiteY72" fmla="*/ 132239 h 892730"/>
              <a:gd name="connsiteX73" fmla="*/ 6192570 w 7405734"/>
              <a:gd name="connsiteY73" fmla="*/ 123185 h 892730"/>
              <a:gd name="connsiteX74" fmla="*/ 6228784 w 7405734"/>
              <a:gd name="connsiteY74" fmla="*/ 114132 h 892730"/>
              <a:gd name="connsiteX75" fmla="*/ 6473228 w 7405734"/>
              <a:gd name="connsiteY75" fmla="*/ 123185 h 892730"/>
              <a:gd name="connsiteX76" fmla="*/ 6572816 w 7405734"/>
              <a:gd name="connsiteY76" fmla="*/ 141292 h 892730"/>
              <a:gd name="connsiteX77" fmla="*/ 6599976 w 7405734"/>
              <a:gd name="connsiteY77" fmla="*/ 150346 h 892730"/>
              <a:gd name="connsiteX78" fmla="*/ 7405734 w 7405734"/>
              <a:gd name="connsiteY78" fmla="*/ 150346 h 892730"/>
              <a:gd name="connsiteX0" fmla="*/ 0 w 7405734"/>
              <a:gd name="connsiteY0" fmla="*/ 41704 h 892730"/>
              <a:gd name="connsiteX1" fmla="*/ 153909 w 7405734"/>
              <a:gd name="connsiteY1" fmla="*/ 77918 h 892730"/>
              <a:gd name="connsiteX2" fmla="*/ 217283 w 7405734"/>
              <a:gd name="connsiteY2" fmla="*/ 86971 h 892730"/>
              <a:gd name="connsiteX3" fmla="*/ 253497 w 7405734"/>
              <a:gd name="connsiteY3" fmla="*/ 96025 h 892730"/>
              <a:gd name="connsiteX4" fmla="*/ 679010 w 7405734"/>
              <a:gd name="connsiteY4" fmla="*/ 105078 h 892730"/>
              <a:gd name="connsiteX5" fmla="*/ 706170 w 7405734"/>
              <a:gd name="connsiteY5" fmla="*/ 114132 h 892730"/>
              <a:gd name="connsiteX6" fmla="*/ 751437 w 7405734"/>
              <a:gd name="connsiteY6" fmla="*/ 123185 h 892730"/>
              <a:gd name="connsiteX7" fmla="*/ 814812 w 7405734"/>
              <a:gd name="connsiteY7" fmla="*/ 159399 h 892730"/>
              <a:gd name="connsiteX8" fmla="*/ 887239 w 7405734"/>
              <a:gd name="connsiteY8" fmla="*/ 177506 h 892730"/>
              <a:gd name="connsiteX9" fmla="*/ 941560 w 7405734"/>
              <a:gd name="connsiteY9" fmla="*/ 195613 h 892730"/>
              <a:gd name="connsiteX10" fmla="*/ 968721 w 7405734"/>
              <a:gd name="connsiteY10" fmla="*/ 204666 h 892730"/>
              <a:gd name="connsiteX11" fmla="*/ 1783533 w 7405734"/>
              <a:gd name="connsiteY11" fmla="*/ 213720 h 892730"/>
              <a:gd name="connsiteX12" fmla="*/ 1828800 w 7405734"/>
              <a:gd name="connsiteY12" fmla="*/ 222773 h 892730"/>
              <a:gd name="connsiteX13" fmla="*/ 2175198 w 7405734"/>
              <a:gd name="connsiteY13" fmla="*/ 64235 h 892730"/>
              <a:gd name="connsiteX14" fmla="*/ 2264704 w 7405734"/>
              <a:gd name="connsiteY14" fmla="*/ 553 h 892730"/>
              <a:gd name="connsiteX15" fmla="*/ 2395773 w 7405734"/>
              <a:gd name="connsiteY15" fmla="*/ 39441 h 892730"/>
              <a:gd name="connsiteX16" fmla="*/ 2488982 w 7405734"/>
              <a:gd name="connsiteY16" fmla="*/ 140675 h 892730"/>
              <a:gd name="connsiteX17" fmla="*/ 2592583 w 7405734"/>
              <a:gd name="connsiteY17" fmla="*/ 241909 h 892730"/>
              <a:gd name="connsiteX18" fmla="*/ 2563777 w 7405734"/>
              <a:gd name="connsiteY18" fmla="*/ 267731 h 892730"/>
              <a:gd name="connsiteX19" fmla="*/ 2653283 w 7405734"/>
              <a:gd name="connsiteY19" fmla="*/ 337793 h 892730"/>
              <a:gd name="connsiteX20" fmla="*/ 2597315 w 7405734"/>
              <a:gd name="connsiteY20" fmla="*/ 294893 h 892730"/>
              <a:gd name="connsiteX21" fmla="*/ 2620464 w 7405734"/>
              <a:gd name="connsiteY21" fmla="*/ 372670 h 892730"/>
              <a:gd name="connsiteX22" fmla="*/ 2647624 w 7405734"/>
              <a:gd name="connsiteY22" fmla="*/ 401168 h 892730"/>
              <a:gd name="connsiteX23" fmla="*/ 2661719 w 7405734"/>
              <a:gd name="connsiteY23" fmla="*/ 467217 h 892730"/>
              <a:gd name="connsiteX24" fmla="*/ 2679826 w 7405734"/>
              <a:gd name="connsiteY24" fmla="*/ 494377 h 892730"/>
              <a:gd name="connsiteX25" fmla="*/ 2734146 w 7405734"/>
              <a:gd name="connsiteY25" fmla="*/ 521538 h 892730"/>
              <a:gd name="connsiteX26" fmla="*/ 2806574 w 7405734"/>
              <a:gd name="connsiteY26" fmla="*/ 566805 h 892730"/>
              <a:gd name="connsiteX27" fmla="*/ 2833734 w 7405734"/>
              <a:gd name="connsiteY27" fmla="*/ 584912 h 892730"/>
              <a:gd name="connsiteX28" fmla="*/ 2879002 w 7405734"/>
              <a:gd name="connsiteY28" fmla="*/ 603019 h 892730"/>
              <a:gd name="connsiteX29" fmla="*/ 2933323 w 7405734"/>
              <a:gd name="connsiteY29" fmla="*/ 639233 h 892730"/>
              <a:gd name="connsiteX30" fmla="*/ 2996697 w 7405734"/>
              <a:gd name="connsiteY30" fmla="*/ 693554 h 892730"/>
              <a:gd name="connsiteX31" fmla="*/ 3032911 w 7405734"/>
              <a:gd name="connsiteY31" fmla="*/ 702607 h 892730"/>
              <a:gd name="connsiteX32" fmla="*/ 3060071 w 7405734"/>
              <a:gd name="connsiteY32" fmla="*/ 711660 h 892730"/>
              <a:gd name="connsiteX33" fmla="*/ 3087232 w 7405734"/>
              <a:gd name="connsiteY33" fmla="*/ 729767 h 892730"/>
              <a:gd name="connsiteX34" fmla="*/ 3132499 w 7405734"/>
              <a:gd name="connsiteY34" fmla="*/ 738821 h 892730"/>
              <a:gd name="connsiteX35" fmla="*/ 3159659 w 7405734"/>
              <a:gd name="connsiteY35" fmla="*/ 747874 h 892730"/>
              <a:gd name="connsiteX36" fmla="*/ 3241140 w 7405734"/>
              <a:gd name="connsiteY36" fmla="*/ 793142 h 892730"/>
              <a:gd name="connsiteX37" fmla="*/ 3295461 w 7405734"/>
              <a:gd name="connsiteY37" fmla="*/ 838409 h 892730"/>
              <a:gd name="connsiteX38" fmla="*/ 3376942 w 7405734"/>
              <a:gd name="connsiteY38" fmla="*/ 865569 h 892730"/>
              <a:gd name="connsiteX39" fmla="*/ 3431263 w 7405734"/>
              <a:gd name="connsiteY39" fmla="*/ 883676 h 892730"/>
              <a:gd name="connsiteX40" fmla="*/ 3458424 w 7405734"/>
              <a:gd name="connsiteY40" fmla="*/ 892730 h 892730"/>
              <a:gd name="connsiteX41" fmla="*/ 3784348 w 7405734"/>
              <a:gd name="connsiteY41" fmla="*/ 883676 h 892730"/>
              <a:gd name="connsiteX42" fmla="*/ 3820562 w 7405734"/>
              <a:gd name="connsiteY42" fmla="*/ 856516 h 892730"/>
              <a:gd name="connsiteX43" fmla="*/ 3883936 w 7405734"/>
              <a:gd name="connsiteY43" fmla="*/ 829356 h 892730"/>
              <a:gd name="connsiteX44" fmla="*/ 3911097 w 7405734"/>
              <a:gd name="connsiteY44" fmla="*/ 811249 h 892730"/>
              <a:gd name="connsiteX45" fmla="*/ 3929204 w 7405734"/>
              <a:gd name="connsiteY45" fmla="*/ 784088 h 892730"/>
              <a:gd name="connsiteX46" fmla="*/ 4019738 w 7405734"/>
              <a:gd name="connsiteY46" fmla="*/ 747874 h 892730"/>
              <a:gd name="connsiteX47" fmla="*/ 4083113 w 7405734"/>
              <a:gd name="connsiteY47" fmla="*/ 702607 h 892730"/>
              <a:gd name="connsiteX48" fmla="*/ 4110273 w 7405734"/>
              <a:gd name="connsiteY48" fmla="*/ 693554 h 892730"/>
              <a:gd name="connsiteX49" fmla="*/ 4155540 w 7405734"/>
              <a:gd name="connsiteY49" fmla="*/ 648286 h 892730"/>
              <a:gd name="connsiteX50" fmla="*/ 4209861 w 7405734"/>
              <a:gd name="connsiteY50" fmla="*/ 593965 h 892730"/>
              <a:gd name="connsiteX51" fmla="*/ 4255129 w 7405734"/>
              <a:gd name="connsiteY51" fmla="*/ 539645 h 892730"/>
              <a:gd name="connsiteX52" fmla="*/ 4309449 w 7405734"/>
              <a:gd name="connsiteY52" fmla="*/ 485324 h 892730"/>
              <a:gd name="connsiteX53" fmla="*/ 4327556 w 7405734"/>
              <a:gd name="connsiteY53" fmla="*/ 458163 h 892730"/>
              <a:gd name="connsiteX54" fmla="*/ 4381877 w 7405734"/>
              <a:gd name="connsiteY54" fmla="*/ 421950 h 892730"/>
              <a:gd name="connsiteX55" fmla="*/ 4427144 w 7405734"/>
              <a:gd name="connsiteY55" fmla="*/ 376682 h 892730"/>
              <a:gd name="connsiteX56" fmla="*/ 4454305 w 7405734"/>
              <a:gd name="connsiteY56" fmla="*/ 349522 h 892730"/>
              <a:gd name="connsiteX57" fmla="*/ 4508626 w 7405734"/>
              <a:gd name="connsiteY57" fmla="*/ 331415 h 892730"/>
              <a:gd name="connsiteX58" fmla="*/ 4535786 w 7405734"/>
              <a:gd name="connsiteY58" fmla="*/ 322361 h 892730"/>
              <a:gd name="connsiteX59" fmla="*/ 4590107 w 7405734"/>
              <a:gd name="connsiteY59" fmla="*/ 304255 h 892730"/>
              <a:gd name="connsiteX60" fmla="*/ 4707802 w 7405734"/>
              <a:gd name="connsiteY60" fmla="*/ 295201 h 892730"/>
              <a:gd name="connsiteX61" fmla="*/ 4762123 w 7405734"/>
              <a:gd name="connsiteY61" fmla="*/ 277094 h 892730"/>
              <a:gd name="connsiteX62" fmla="*/ 4789283 w 7405734"/>
              <a:gd name="connsiteY62" fmla="*/ 249934 h 892730"/>
              <a:gd name="connsiteX63" fmla="*/ 4843604 w 7405734"/>
              <a:gd name="connsiteY63" fmla="*/ 231827 h 892730"/>
              <a:gd name="connsiteX64" fmla="*/ 4870764 w 7405734"/>
              <a:gd name="connsiteY64" fmla="*/ 213720 h 892730"/>
              <a:gd name="connsiteX65" fmla="*/ 4897925 w 7405734"/>
              <a:gd name="connsiteY65" fmla="*/ 204666 h 892730"/>
              <a:gd name="connsiteX66" fmla="*/ 5432079 w 7405734"/>
              <a:gd name="connsiteY66" fmla="*/ 195613 h 892730"/>
              <a:gd name="connsiteX67" fmla="*/ 5513560 w 7405734"/>
              <a:gd name="connsiteY67" fmla="*/ 186559 h 892730"/>
              <a:gd name="connsiteX68" fmla="*/ 5875699 w 7405734"/>
              <a:gd name="connsiteY68" fmla="*/ 168453 h 892730"/>
              <a:gd name="connsiteX69" fmla="*/ 5939073 w 7405734"/>
              <a:gd name="connsiteY69" fmla="*/ 159399 h 892730"/>
              <a:gd name="connsiteX70" fmla="*/ 6029608 w 7405734"/>
              <a:gd name="connsiteY70" fmla="*/ 150346 h 892730"/>
              <a:gd name="connsiteX71" fmla="*/ 6056768 w 7405734"/>
              <a:gd name="connsiteY71" fmla="*/ 141292 h 892730"/>
              <a:gd name="connsiteX72" fmla="*/ 6129196 w 7405734"/>
              <a:gd name="connsiteY72" fmla="*/ 132239 h 892730"/>
              <a:gd name="connsiteX73" fmla="*/ 6192570 w 7405734"/>
              <a:gd name="connsiteY73" fmla="*/ 123185 h 892730"/>
              <a:gd name="connsiteX74" fmla="*/ 6228784 w 7405734"/>
              <a:gd name="connsiteY74" fmla="*/ 114132 h 892730"/>
              <a:gd name="connsiteX75" fmla="*/ 6473228 w 7405734"/>
              <a:gd name="connsiteY75" fmla="*/ 123185 h 892730"/>
              <a:gd name="connsiteX76" fmla="*/ 6572816 w 7405734"/>
              <a:gd name="connsiteY76" fmla="*/ 141292 h 892730"/>
              <a:gd name="connsiteX77" fmla="*/ 6599976 w 7405734"/>
              <a:gd name="connsiteY77" fmla="*/ 150346 h 892730"/>
              <a:gd name="connsiteX78" fmla="*/ 7405734 w 7405734"/>
              <a:gd name="connsiteY78" fmla="*/ 150346 h 892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7405734" h="892730">
                <a:moveTo>
                  <a:pt x="0" y="41704"/>
                </a:moveTo>
                <a:cubicBezTo>
                  <a:pt x="79355" y="73446"/>
                  <a:pt x="29237" y="57139"/>
                  <a:pt x="153909" y="77918"/>
                </a:cubicBezTo>
                <a:cubicBezTo>
                  <a:pt x="174958" y="81426"/>
                  <a:pt x="196288" y="83154"/>
                  <a:pt x="217283" y="86971"/>
                </a:cubicBezTo>
                <a:cubicBezTo>
                  <a:pt x="229525" y="89197"/>
                  <a:pt x="241064" y="95537"/>
                  <a:pt x="253497" y="96025"/>
                </a:cubicBezTo>
                <a:cubicBezTo>
                  <a:pt x="395258" y="101584"/>
                  <a:pt x="537172" y="102060"/>
                  <a:pt x="679010" y="105078"/>
                </a:cubicBezTo>
                <a:cubicBezTo>
                  <a:pt x="688063" y="108096"/>
                  <a:pt x="696912" y="111817"/>
                  <a:pt x="706170" y="114132"/>
                </a:cubicBezTo>
                <a:cubicBezTo>
                  <a:pt x="721098" y="117864"/>
                  <a:pt x="737029" y="117782"/>
                  <a:pt x="751437" y="123185"/>
                </a:cubicBezTo>
                <a:cubicBezTo>
                  <a:pt x="910414" y="182800"/>
                  <a:pt x="619299" y="94227"/>
                  <a:pt x="814812" y="159399"/>
                </a:cubicBezTo>
                <a:cubicBezTo>
                  <a:pt x="838420" y="167269"/>
                  <a:pt x="863631" y="169637"/>
                  <a:pt x="887239" y="177506"/>
                </a:cubicBezTo>
                <a:lnTo>
                  <a:pt x="941560" y="195613"/>
                </a:lnTo>
                <a:cubicBezTo>
                  <a:pt x="950614" y="198631"/>
                  <a:pt x="959178" y="204560"/>
                  <a:pt x="968721" y="204666"/>
                </a:cubicBezTo>
                <a:lnTo>
                  <a:pt x="1783533" y="213720"/>
                </a:lnTo>
                <a:cubicBezTo>
                  <a:pt x="1798622" y="216738"/>
                  <a:pt x="1763523" y="247687"/>
                  <a:pt x="1828800" y="222773"/>
                </a:cubicBezTo>
                <a:cubicBezTo>
                  <a:pt x="1894078" y="197859"/>
                  <a:pt x="2009165" y="101187"/>
                  <a:pt x="2175198" y="64235"/>
                </a:cubicBezTo>
                <a:cubicBezTo>
                  <a:pt x="2184252" y="67253"/>
                  <a:pt x="2227941" y="4685"/>
                  <a:pt x="2264704" y="553"/>
                </a:cubicBezTo>
                <a:cubicBezTo>
                  <a:pt x="2301467" y="-3579"/>
                  <a:pt x="2358393" y="16087"/>
                  <a:pt x="2395773" y="39441"/>
                </a:cubicBezTo>
                <a:cubicBezTo>
                  <a:pt x="2433153" y="62795"/>
                  <a:pt x="2456180" y="106930"/>
                  <a:pt x="2488982" y="140675"/>
                </a:cubicBezTo>
                <a:cubicBezTo>
                  <a:pt x="2521784" y="174420"/>
                  <a:pt x="2580117" y="220733"/>
                  <a:pt x="2592583" y="241909"/>
                </a:cubicBezTo>
                <a:cubicBezTo>
                  <a:pt x="2605049" y="263085"/>
                  <a:pt x="2553660" y="251750"/>
                  <a:pt x="2563777" y="267731"/>
                </a:cubicBezTo>
                <a:cubicBezTo>
                  <a:pt x="2573894" y="283712"/>
                  <a:pt x="2647694" y="333266"/>
                  <a:pt x="2653283" y="337793"/>
                </a:cubicBezTo>
                <a:cubicBezTo>
                  <a:pt x="2658872" y="342320"/>
                  <a:pt x="2602785" y="289080"/>
                  <a:pt x="2597315" y="294893"/>
                </a:cubicBezTo>
                <a:cubicBezTo>
                  <a:pt x="2591845" y="300706"/>
                  <a:pt x="2612079" y="354957"/>
                  <a:pt x="2620464" y="372670"/>
                </a:cubicBezTo>
                <a:cubicBezTo>
                  <a:pt x="2628849" y="390383"/>
                  <a:pt x="2640748" y="385410"/>
                  <a:pt x="2647624" y="401168"/>
                </a:cubicBezTo>
                <a:cubicBezTo>
                  <a:pt x="2654500" y="416926"/>
                  <a:pt x="2656352" y="451682"/>
                  <a:pt x="2661719" y="467217"/>
                </a:cubicBezTo>
                <a:cubicBezTo>
                  <a:pt x="2667086" y="482752"/>
                  <a:pt x="2672132" y="486683"/>
                  <a:pt x="2679826" y="494377"/>
                </a:cubicBezTo>
                <a:cubicBezTo>
                  <a:pt x="2709129" y="523680"/>
                  <a:pt x="2701749" y="503867"/>
                  <a:pt x="2734146" y="521538"/>
                </a:cubicBezTo>
                <a:cubicBezTo>
                  <a:pt x="2759140" y="535171"/>
                  <a:pt x="2782431" y="551716"/>
                  <a:pt x="2806574" y="566805"/>
                </a:cubicBezTo>
                <a:cubicBezTo>
                  <a:pt x="2815801" y="572572"/>
                  <a:pt x="2824002" y="580046"/>
                  <a:pt x="2833734" y="584912"/>
                </a:cubicBezTo>
                <a:cubicBezTo>
                  <a:pt x="2848270" y="592180"/>
                  <a:pt x="2864735" y="595237"/>
                  <a:pt x="2879002" y="603019"/>
                </a:cubicBezTo>
                <a:cubicBezTo>
                  <a:pt x="2898107" y="613440"/>
                  <a:pt x="2915216" y="627162"/>
                  <a:pt x="2933323" y="639233"/>
                </a:cubicBezTo>
                <a:cubicBezTo>
                  <a:pt x="2987681" y="675472"/>
                  <a:pt x="2930761" y="660586"/>
                  <a:pt x="2996697" y="693554"/>
                </a:cubicBezTo>
                <a:cubicBezTo>
                  <a:pt x="3007826" y="699119"/>
                  <a:pt x="3020947" y="699189"/>
                  <a:pt x="3032911" y="702607"/>
                </a:cubicBezTo>
                <a:cubicBezTo>
                  <a:pt x="3042087" y="705229"/>
                  <a:pt x="3051018" y="708642"/>
                  <a:pt x="3060071" y="711660"/>
                </a:cubicBezTo>
                <a:cubicBezTo>
                  <a:pt x="3069125" y="717696"/>
                  <a:pt x="3077044" y="725946"/>
                  <a:pt x="3087232" y="729767"/>
                </a:cubicBezTo>
                <a:cubicBezTo>
                  <a:pt x="3101640" y="735170"/>
                  <a:pt x="3117571" y="735089"/>
                  <a:pt x="3132499" y="738821"/>
                </a:cubicBezTo>
                <a:cubicBezTo>
                  <a:pt x="3141757" y="741136"/>
                  <a:pt x="3150606" y="744856"/>
                  <a:pt x="3159659" y="747874"/>
                </a:cubicBezTo>
                <a:cubicBezTo>
                  <a:pt x="3221920" y="789382"/>
                  <a:pt x="3193335" y="777206"/>
                  <a:pt x="3241140" y="793142"/>
                </a:cubicBezTo>
                <a:cubicBezTo>
                  <a:pt x="3258195" y="810196"/>
                  <a:pt x="3272775" y="828326"/>
                  <a:pt x="3295461" y="838409"/>
                </a:cubicBezTo>
                <a:cubicBezTo>
                  <a:pt x="3295471" y="838413"/>
                  <a:pt x="3363356" y="861040"/>
                  <a:pt x="3376942" y="865569"/>
                </a:cubicBezTo>
                <a:lnTo>
                  <a:pt x="3431263" y="883676"/>
                </a:lnTo>
                <a:lnTo>
                  <a:pt x="3458424" y="892730"/>
                </a:lnTo>
                <a:cubicBezTo>
                  <a:pt x="3567065" y="889712"/>
                  <a:pt x="3676204" y="894490"/>
                  <a:pt x="3784348" y="883676"/>
                </a:cubicBezTo>
                <a:cubicBezTo>
                  <a:pt x="3799362" y="882175"/>
                  <a:pt x="3807766" y="864513"/>
                  <a:pt x="3820562" y="856516"/>
                </a:cubicBezTo>
                <a:cubicBezTo>
                  <a:pt x="3846135" y="840533"/>
                  <a:pt x="3857532" y="838157"/>
                  <a:pt x="3883936" y="829356"/>
                </a:cubicBezTo>
                <a:cubicBezTo>
                  <a:pt x="3892990" y="823320"/>
                  <a:pt x="3903403" y="818943"/>
                  <a:pt x="3911097" y="811249"/>
                </a:cubicBezTo>
                <a:cubicBezTo>
                  <a:pt x="3918791" y="803555"/>
                  <a:pt x="3920845" y="791054"/>
                  <a:pt x="3929204" y="784088"/>
                </a:cubicBezTo>
                <a:cubicBezTo>
                  <a:pt x="3946965" y="769287"/>
                  <a:pt x="4002852" y="753503"/>
                  <a:pt x="4019738" y="747874"/>
                </a:cubicBezTo>
                <a:cubicBezTo>
                  <a:pt x="4082261" y="727033"/>
                  <a:pt x="4032314" y="736472"/>
                  <a:pt x="4083113" y="702607"/>
                </a:cubicBezTo>
                <a:cubicBezTo>
                  <a:pt x="4091053" y="697314"/>
                  <a:pt x="4101220" y="696572"/>
                  <a:pt x="4110273" y="693554"/>
                </a:cubicBezTo>
                <a:cubicBezTo>
                  <a:pt x="4166240" y="656242"/>
                  <a:pt x="4111643" y="697670"/>
                  <a:pt x="4155540" y="648286"/>
                </a:cubicBezTo>
                <a:cubicBezTo>
                  <a:pt x="4172552" y="629147"/>
                  <a:pt x="4209861" y="593965"/>
                  <a:pt x="4209861" y="593965"/>
                </a:cubicBezTo>
                <a:cubicBezTo>
                  <a:pt x="4225668" y="546547"/>
                  <a:pt x="4208148" y="581928"/>
                  <a:pt x="4255129" y="539645"/>
                </a:cubicBezTo>
                <a:cubicBezTo>
                  <a:pt x="4274162" y="522515"/>
                  <a:pt x="4295245" y="506630"/>
                  <a:pt x="4309449" y="485324"/>
                </a:cubicBezTo>
                <a:cubicBezTo>
                  <a:pt x="4315485" y="476270"/>
                  <a:pt x="4319367" y="465328"/>
                  <a:pt x="4327556" y="458163"/>
                </a:cubicBezTo>
                <a:cubicBezTo>
                  <a:pt x="4343933" y="443833"/>
                  <a:pt x="4381877" y="421950"/>
                  <a:pt x="4381877" y="421950"/>
                </a:cubicBezTo>
                <a:cubicBezTo>
                  <a:pt x="4415071" y="372157"/>
                  <a:pt x="4381879" y="414403"/>
                  <a:pt x="4427144" y="376682"/>
                </a:cubicBezTo>
                <a:cubicBezTo>
                  <a:pt x="4436980" y="368485"/>
                  <a:pt x="4443113" y="355740"/>
                  <a:pt x="4454305" y="349522"/>
                </a:cubicBezTo>
                <a:cubicBezTo>
                  <a:pt x="4470990" y="340253"/>
                  <a:pt x="4490519" y="337451"/>
                  <a:pt x="4508626" y="331415"/>
                </a:cubicBezTo>
                <a:lnTo>
                  <a:pt x="4535786" y="322361"/>
                </a:lnTo>
                <a:cubicBezTo>
                  <a:pt x="4535788" y="322360"/>
                  <a:pt x="4590105" y="304255"/>
                  <a:pt x="4590107" y="304255"/>
                </a:cubicBezTo>
                <a:lnTo>
                  <a:pt x="4707802" y="295201"/>
                </a:lnTo>
                <a:cubicBezTo>
                  <a:pt x="4725909" y="289165"/>
                  <a:pt x="4748627" y="290590"/>
                  <a:pt x="4762123" y="277094"/>
                </a:cubicBezTo>
                <a:cubicBezTo>
                  <a:pt x="4771176" y="268041"/>
                  <a:pt x="4778091" y="256152"/>
                  <a:pt x="4789283" y="249934"/>
                </a:cubicBezTo>
                <a:cubicBezTo>
                  <a:pt x="4805968" y="240665"/>
                  <a:pt x="4843604" y="231827"/>
                  <a:pt x="4843604" y="231827"/>
                </a:cubicBezTo>
                <a:cubicBezTo>
                  <a:pt x="4852657" y="225791"/>
                  <a:pt x="4861032" y="218586"/>
                  <a:pt x="4870764" y="213720"/>
                </a:cubicBezTo>
                <a:cubicBezTo>
                  <a:pt x="4879300" y="209452"/>
                  <a:pt x="4888387" y="204974"/>
                  <a:pt x="4897925" y="204666"/>
                </a:cubicBezTo>
                <a:cubicBezTo>
                  <a:pt x="5075909" y="198925"/>
                  <a:pt x="5254028" y="198631"/>
                  <a:pt x="5432079" y="195613"/>
                </a:cubicBezTo>
                <a:cubicBezTo>
                  <a:pt x="5459239" y="192595"/>
                  <a:pt x="5486284" y="188229"/>
                  <a:pt x="5513560" y="186559"/>
                </a:cubicBezTo>
                <a:cubicBezTo>
                  <a:pt x="5634198" y="179173"/>
                  <a:pt x="5875699" y="168453"/>
                  <a:pt x="5875699" y="168453"/>
                </a:cubicBezTo>
                <a:cubicBezTo>
                  <a:pt x="5896824" y="165435"/>
                  <a:pt x="5917880" y="161892"/>
                  <a:pt x="5939073" y="159399"/>
                </a:cubicBezTo>
                <a:cubicBezTo>
                  <a:pt x="5969194" y="155855"/>
                  <a:pt x="5999632" y="154958"/>
                  <a:pt x="6029608" y="150346"/>
                </a:cubicBezTo>
                <a:cubicBezTo>
                  <a:pt x="6039040" y="148895"/>
                  <a:pt x="6047379" y="142999"/>
                  <a:pt x="6056768" y="141292"/>
                </a:cubicBezTo>
                <a:cubicBezTo>
                  <a:pt x="6080706" y="136940"/>
                  <a:pt x="6105079" y="135455"/>
                  <a:pt x="6129196" y="132239"/>
                </a:cubicBezTo>
                <a:cubicBezTo>
                  <a:pt x="6150348" y="129419"/>
                  <a:pt x="6171575" y="127002"/>
                  <a:pt x="6192570" y="123185"/>
                </a:cubicBezTo>
                <a:cubicBezTo>
                  <a:pt x="6204812" y="120959"/>
                  <a:pt x="6216713" y="117150"/>
                  <a:pt x="6228784" y="114132"/>
                </a:cubicBezTo>
                <a:cubicBezTo>
                  <a:pt x="6310265" y="117150"/>
                  <a:pt x="6391840" y="118252"/>
                  <a:pt x="6473228" y="123185"/>
                </a:cubicBezTo>
                <a:cubicBezTo>
                  <a:pt x="6483873" y="123830"/>
                  <a:pt x="6558885" y="137809"/>
                  <a:pt x="6572816" y="141292"/>
                </a:cubicBezTo>
                <a:cubicBezTo>
                  <a:pt x="6582074" y="143607"/>
                  <a:pt x="6590433" y="150242"/>
                  <a:pt x="6599976" y="150346"/>
                </a:cubicBezTo>
                <a:cubicBezTo>
                  <a:pt x="6868546" y="153265"/>
                  <a:pt x="7137148" y="150346"/>
                  <a:pt x="7405734" y="150346"/>
                </a:cubicBezTo>
              </a:path>
            </a:pathLst>
          </a:cu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p:cNvCxnSpPr/>
          <p:nvPr/>
        </p:nvCxnSpPr>
        <p:spPr>
          <a:xfrm>
            <a:off x="2987824" y="2996952"/>
            <a:ext cx="0" cy="1512168"/>
          </a:xfrm>
          <a:prstGeom prst="line">
            <a:avLst/>
          </a:prstGeom>
          <a:ln>
            <a:solidFill>
              <a:srgbClr val="FF0000"/>
            </a:solidFill>
            <a:prstDash val="lgDashDot"/>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97117" y="4293096"/>
            <a:ext cx="2290707"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21297" y="4018986"/>
            <a:ext cx="2232247" cy="307777"/>
          </a:xfrm>
          <a:prstGeom prst="rect">
            <a:avLst/>
          </a:prstGeom>
          <a:noFill/>
        </p:spPr>
        <p:txBody>
          <a:bodyPr wrap="square" rtlCol="0">
            <a:spAutoFit/>
          </a:bodyPr>
          <a:lstStyle/>
          <a:p>
            <a:r>
              <a:rPr lang="en-GB" sz="1400" dirty="0" smtClean="0"/>
              <a:t>Boundary on OS map</a:t>
            </a:r>
            <a:endParaRPr lang="en-GB" sz="1400" dirty="0"/>
          </a:p>
        </p:txBody>
      </p:sp>
      <p:grpSp>
        <p:nvGrpSpPr>
          <p:cNvPr id="38" name="Group 37"/>
          <p:cNvGrpSpPr/>
          <p:nvPr/>
        </p:nvGrpSpPr>
        <p:grpSpPr>
          <a:xfrm>
            <a:off x="7380312" y="3621386"/>
            <a:ext cx="526075" cy="267449"/>
            <a:chOff x="7380312" y="3621386"/>
            <a:chExt cx="526075" cy="267449"/>
          </a:xfrm>
        </p:grpSpPr>
        <p:cxnSp>
          <p:nvCxnSpPr>
            <p:cNvPr id="31" name="Straight Connector 30"/>
            <p:cNvCxnSpPr/>
            <p:nvPr/>
          </p:nvCxnSpPr>
          <p:spPr>
            <a:xfrm flipV="1">
              <a:off x="7516113" y="3621386"/>
              <a:ext cx="298765" cy="2577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7380312" y="3626794"/>
              <a:ext cx="298765" cy="2577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723369" y="3691794"/>
              <a:ext cx="183018" cy="1970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664924" y="3766016"/>
              <a:ext cx="111432" cy="1228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7170" name="Picture 2" descr="C:\Users\mgre3\AppData\Local\Microsoft\Windows\Temporary Internet Files\Content.IE5\B3VWZCAG\cartoon-tree-11531-lar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7335" y="1809338"/>
            <a:ext cx="1080120" cy="2019825"/>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1475656" y="1898851"/>
            <a:ext cx="7668344" cy="3618381"/>
            <a:chOff x="1475656" y="1898851"/>
            <a:chExt cx="7668344" cy="3618381"/>
          </a:xfrm>
        </p:grpSpPr>
        <p:cxnSp>
          <p:nvCxnSpPr>
            <p:cNvPr id="18" name="Straight Arrow Connector 17"/>
            <p:cNvCxnSpPr/>
            <p:nvPr/>
          </p:nvCxnSpPr>
          <p:spPr>
            <a:xfrm>
              <a:off x="1921253" y="5076988"/>
              <a:ext cx="3586851"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651883" y="1898851"/>
              <a:ext cx="3007334" cy="523220"/>
            </a:xfrm>
            <a:prstGeom prst="rect">
              <a:avLst/>
            </a:prstGeom>
            <a:noFill/>
          </p:spPr>
          <p:txBody>
            <a:bodyPr wrap="square" rtlCol="0">
              <a:spAutoFit/>
            </a:bodyPr>
            <a:lstStyle/>
            <a:p>
              <a:r>
                <a:rPr lang="en-GB" sz="1400" dirty="0" smtClean="0"/>
                <a:t>Real legal boundary </a:t>
              </a:r>
            </a:p>
            <a:p>
              <a:r>
                <a:rPr lang="en-GB" sz="1400" dirty="0" smtClean="0"/>
                <a:t>(unless title deeds say otherwise)</a:t>
              </a:r>
              <a:endParaRPr lang="en-GB" sz="1400" dirty="0"/>
            </a:p>
          </p:txBody>
        </p:sp>
        <p:sp>
          <p:nvSpPr>
            <p:cNvPr id="23" name="TextBox 22"/>
            <p:cNvSpPr txBox="1"/>
            <p:nvPr/>
          </p:nvSpPr>
          <p:spPr>
            <a:xfrm>
              <a:off x="1475656" y="4777062"/>
              <a:ext cx="3600400" cy="307777"/>
            </a:xfrm>
            <a:prstGeom prst="rect">
              <a:avLst/>
            </a:prstGeom>
            <a:noFill/>
          </p:spPr>
          <p:txBody>
            <a:bodyPr wrap="square" rtlCol="0">
              <a:spAutoFit/>
            </a:bodyPr>
            <a:lstStyle/>
            <a:p>
              <a:r>
                <a:rPr lang="en-GB" sz="1400" dirty="0" smtClean="0">
                  <a:solidFill>
                    <a:srgbClr val="FF0000"/>
                  </a:solidFill>
                </a:rPr>
                <a:t>Landowner 1 maintenance responsibility</a:t>
              </a:r>
              <a:endParaRPr lang="en-GB" sz="1400" dirty="0">
                <a:solidFill>
                  <a:srgbClr val="FF0000"/>
                </a:solidFill>
              </a:endParaRPr>
            </a:p>
          </p:txBody>
        </p:sp>
        <p:cxnSp>
          <p:nvCxnSpPr>
            <p:cNvPr id="24" name="Straight Arrow Connector 23"/>
            <p:cNvCxnSpPr/>
            <p:nvPr/>
          </p:nvCxnSpPr>
          <p:spPr>
            <a:xfrm flipH="1" flipV="1">
              <a:off x="5508104" y="5083349"/>
              <a:ext cx="2376264" cy="1835"/>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588224" y="4823574"/>
              <a:ext cx="2555776" cy="523220"/>
            </a:xfrm>
            <a:prstGeom prst="rect">
              <a:avLst/>
            </a:prstGeom>
            <a:noFill/>
          </p:spPr>
          <p:txBody>
            <a:bodyPr wrap="square" rtlCol="0">
              <a:spAutoFit/>
            </a:bodyPr>
            <a:lstStyle/>
            <a:p>
              <a:r>
                <a:rPr lang="en-GB" sz="1400" dirty="0" smtClean="0">
                  <a:solidFill>
                    <a:srgbClr val="0070C0"/>
                  </a:solidFill>
                </a:rPr>
                <a:t>Highways Authority maintenance responsibility</a:t>
              </a:r>
              <a:endParaRPr lang="en-GB" sz="1400" dirty="0">
                <a:solidFill>
                  <a:srgbClr val="0070C0"/>
                </a:solidFill>
              </a:endParaRPr>
            </a:p>
          </p:txBody>
        </p:sp>
        <p:cxnSp>
          <p:nvCxnSpPr>
            <p:cNvPr id="8" name="Straight Connector 7"/>
            <p:cNvCxnSpPr/>
            <p:nvPr/>
          </p:nvCxnSpPr>
          <p:spPr>
            <a:xfrm>
              <a:off x="5508104" y="2420888"/>
              <a:ext cx="0" cy="3096344"/>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grpSp>
      <p:sp>
        <p:nvSpPr>
          <p:cNvPr id="10" name="TextBox 9"/>
          <p:cNvSpPr txBox="1"/>
          <p:nvPr/>
        </p:nvSpPr>
        <p:spPr>
          <a:xfrm>
            <a:off x="179512" y="5548607"/>
            <a:ext cx="6516724" cy="369332"/>
          </a:xfrm>
          <a:prstGeom prst="rect">
            <a:avLst/>
          </a:prstGeom>
          <a:noFill/>
        </p:spPr>
        <p:txBody>
          <a:bodyPr wrap="square" rtlCol="0">
            <a:spAutoFit/>
          </a:bodyPr>
          <a:lstStyle/>
          <a:p>
            <a:r>
              <a:rPr lang="en-GB" b="1" dirty="0" smtClean="0"/>
              <a:t>Common Law ‘Hedge and Ditch Rule</a:t>
            </a:r>
            <a:r>
              <a:rPr lang="en-GB" dirty="0" smtClean="0"/>
              <a:t>’ </a:t>
            </a:r>
            <a:r>
              <a:rPr lang="en-GB" b="1" dirty="0" smtClean="0"/>
              <a:t>– roadside ditches</a:t>
            </a:r>
            <a:endParaRPr lang="en-GB" b="1" dirty="0"/>
          </a:p>
        </p:txBody>
      </p:sp>
      <p:sp>
        <p:nvSpPr>
          <p:cNvPr id="2" name="Rectangle 1"/>
          <p:cNvSpPr/>
          <p:nvPr/>
        </p:nvSpPr>
        <p:spPr>
          <a:xfrm>
            <a:off x="5868144" y="3480093"/>
            <a:ext cx="3096344" cy="211701"/>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5" name="Picture 3" descr="C:\Users\mgre3\AppData\Local\Microsoft\Windows\Temporary Internet Files\Content.IE5\HXSYSIP8\car-pictogram[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8352" y="2630885"/>
            <a:ext cx="1226294" cy="849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02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692696"/>
            <a:ext cx="7488832" cy="3139321"/>
          </a:xfrm>
          <a:prstGeom prst="rect">
            <a:avLst/>
          </a:prstGeom>
        </p:spPr>
        <p:txBody>
          <a:bodyPr wrap="square">
            <a:spAutoFit/>
          </a:bodyPr>
          <a:lstStyle/>
          <a:p>
            <a:pPr marL="285750" indent="-285750">
              <a:buFont typeface="Arial" panose="020B0604020202020204" pitchFamily="34" charset="0"/>
              <a:buChar char="•"/>
            </a:pPr>
            <a:r>
              <a:rPr lang="en-GB" dirty="0"/>
              <a:t>The hedge and ditch rule is a rebuttable legal presumption that where there is a hedge and ditch running along the boundary of a parcel of land then the boundary lays along the farthest edge of the ditch from the hedge. The presumption is that the owner of the land dug the ditch along the edge of their boundary and then piled up the soil along their land, after which a hedge was planted. This presumption can be rebutted, for example, if the ditch can be shown to have been dug whilst the land was in common ownership. Other examples of rebuttal were seen in the case of Steward v Gallop [2010] EWCA </a:t>
            </a:r>
            <a:r>
              <a:rPr lang="en-GB" dirty="0" err="1"/>
              <a:t>Civ</a:t>
            </a:r>
            <a:r>
              <a:rPr lang="en-GB" dirty="0"/>
              <a:t> 823 where the hedge ran only along part of the relevant boundary and the hedge predated the ditch</a:t>
            </a:r>
            <a:r>
              <a:rPr lang="en-GB" dirty="0" smtClean="0"/>
              <a:t>. </a:t>
            </a:r>
            <a:r>
              <a:rPr lang="en-GB" i="1" dirty="0" smtClean="0"/>
              <a:t>Tees Law 2018</a:t>
            </a:r>
            <a:endParaRPr lang="en-GB" dirty="0"/>
          </a:p>
        </p:txBody>
      </p:sp>
    </p:spTree>
    <p:extLst>
      <p:ext uri="{BB962C8B-B14F-4D97-AF65-F5344CB8AC3E}">
        <p14:creationId xmlns:p14="http://schemas.microsoft.com/office/powerpoint/2010/main" val="1877630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03419"/>
            <a:ext cx="3909377" cy="5545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283968" y="764704"/>
            <a:ext cx="4572000" cy="923330"/>
          </a:xfrm>
          <a:prstGeom prst="rect">
            <a:avLst/>
          </a:prstGeom>
        </p:spPr>
        <p:txBody>
          <a:bodyPr>
            <a:spAutoFit/>
          </a:bodyPr>
          <a:lstStyle/>
          <a:p>
            <a:pPr marL="285750" indent="-285750">
              <a:buFont typeface="Arial" panose="020B0604020202020204" pitchFamily="34" charset="0"/>
              <a:buChar char="•"/>
            </a:pPr>
            <a:r>
              <a:rPr lang="en-GB" dirty="0"/>
              <a:t>You have the responsibility to pass on flow without obstruction, pollution or diversion affecting the rights of others</a:t>
            </a:r>
            <a:r>
              <a:rPr lang="en-GB" dirty="0" smtClean="0"/>
              <a:t>.. </a:t>
            </a:r>
            <a:endParaRPr lang="en-GB" dirty="0"/>
          </a:p>
        </p:txBody>
      </p:sp>
      <p:sp>
        <p:nvSpPr>
          <p:cNvPr id="3" name="Rectangle 2"/>
          <p:cNvSpPr/>
          <p:nvPr/>
        </p:nvSpPr>
        <p:spPr>
          <a:xfrm>
            <a:off x="4314570" y="1916832"/>
            <a:ext cx="4572000" cy="1754326"/>
          </a:xfrm>
          <a:prstGeom prst="rect">
            <a:avLst/>
          </a:prstGeom>
        </p:spPr>
        <p:txBody>
          <a:bodyPr>
            <a:spAutoFit/>
          </a:bodyPr>
          <a:lstStyle/>
          <a:p>
            <a:pPr marL="285750" indent="-285750">
              <a:buFont typeface="Arial" panose="020B0604020202020204" pitchFamily="34" charset="0"/>
              <a:buChar char="•"/>
            </a:pPr>
            <a:r>
              <a:rPr lang="en-GB" dirty="0"/>
              <a:t>You must accept flood flows through your land, even if these are caused by inadequate capacity downstream. There is no duty in common law for a landowner to improve the drainage capacity of a watercourse. </a:t>
            </a:r>
          </a:p>
        </p:txBody>
      </p:sp>
      <p:sp>
        <p:nvSpPr>
          <p:cNvPr id="4" name="Rectangle 3"/>
          <p:cNvSpPr/>
          <p:nvPr/>
        </p:nvSpPr>
        <p:spPr>
          <a:xfrm>
            <a:off x="4283968" y="3789040"/>
            <a:ext cx="4572000" cy="2031325"/>
          </a:xfrm>
          <a:prstGeom prst="rect">
            <a:avLst/>
          </a:prstGeom>
        </p:spPr>
        <p:txBody>
          <a:bodyPr>
            <a:spAutoFit/>
          </a:bodyPr>
          <a:lstStyle/>
          <a:p>
            <a:pPr marL="285750" indent="-285750">
              <a:buFont typeface="Arial" panose="020B0604020202020204" pitchFamily="34" charset="0"/>
              <a:buChar char="•"/>
            </a:pPr>
            <a:r>
              <a:rPr lang="en-GB" dirty="0"/>
              <a:t>You must maintain the bed and banks of the watercourse, and also the trees and shrubs growing on the banks. You must also clear any debris, even if it did not originate from your land. This debris may be natural or man-made, and includes litter and animal carcasses. </a:t>
            </a:r>
          </a:p>
        </p:txBody>
      </p:sp>
    </p:spTree>
    <p:extLst>
      <p:ext uri="{BB962C8B-B14F-4D97-AF65-F5344CB8AC3E}">
        <p14:creationId xmlns:p14="http://schemas.microsoft.com/office/powerpoint/2010/main" val="305068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heme/theme1.xml><?xml version="1.0" encoding="utf-8"?>
<a:theme xmlns:a="http://schemas.openxmlformats.org/drawingml/2006/main" name="vj">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item1.xml><?xml version="1.0" encoding="utf-8"?>
<ct:contentTypeSchema xmlns:ct="http://schemas.microsoft.com/office/2006/metadata/contentType" xmlns:ma="http://schemas.microsoft.com/office/2006/metadata/properties/metaAttributes" ct:_="" ma:_="" ma:contentTypeName="Corporate" ma:contentTypeID="0x01010035C89CCD2483A2479FECC59E2E56452D0080DB68CB5807DE47A7F3E683A53B8D18" ma:contentTypeVersion="15" ma:contentTypeDescription="" ma:contentTypeScope="" ma:versionID="ba560a9d5607ddc4847c2ba99594eb87">
  <xsd:schema xmlns:xsd="http://www.w3.org/2001/XMLSchema" xmlns:xs="http://www.w3.org/2001/XMLSchema" xmlns:p="http://schemas.microsoft.com/office/2006/metadata/properties" xmlns:ns1="http://schemas.microsoft.com/sharepoint/v3" xmlns:ns2="db58f876-95e0-49c6-91d0-8e7480b07923" xmlns:ns3="202bf5da-38b9-4488-a525-8567ad9ffa60" targetNamespace="http://schemas.microsoft.com/office/2006/metadata/properties" ma:root="true" ma:fieldsID="617a73acb713863b2a386f3e34aea2a3" ns1:_="" ns2:_="" ns3:_="">
    <xsd:import namespace="http://schemas.microsoft.com/sharepoint/v3"/>
    <xsd:import namespace="db58f876-95e0-49c6-91d0-8e7480b07923"/>
    <xsd:import namespace="202bf5da-38b9-4488-a525-8567ad9ffa60"/>
    <xsd:element name="properties">
      <xsd:complexType>
        <xsd:sequence>
          <xsd:element name="documentManagement">
            <xsd:complexType>
              <xsd:all>
                <xsd:element ref="ns2:Approver_x0028_s_x0029_" minOccurs="0"/>
                <xsd:element ref="ns3:TaxCatchAll" minOccurs="0"/>
                <xsd:element ref="ns3:TaxCatchAllLabel" minOccurs="0"/>
                <xsd:element ref="ns2:p74728458d774d52933435494d1025d8" minOccurs="0"/>
                <xsd:element ref="ns3:_dlc_DocId" minOccurs="0"/>
                <xsd:element ref="ns3:_dlc_DocIdUrl" minOccurs="0"/>
                <xsd:element ref="ns3:_dlc_DocIdPersistId" minOccurs="0"/>
                <xsd:element ref="ns2:p638553eefd44050b6b6e45ef74c803c" minOccurs="0"/>
                <xsd:element ref="ns2:o59add4030c047c89bd5998caae9662d" minOccurs="0"/>
                <xsd:element ref="ns2:WCC_x0020_Disposal_x0020_Date" minOccurs="0"/>
                <xsd:element ref="ns2:RetentionStarts" minOccurs="0"/>
                <xsd:element ref="ns2:SetDocumentType" minOccurs="0"/>
                <xsd:element ref="ns2:DocumentStatus"/>
                <xsd:element ref="ns1:_dlc_Exempt" minOccurs="0"/>
                <xsd:element ref="ns2:ReviewDate" minOccurs="0"/>
                <xsd:element ref="ns2:kf4ca89d09f0480889ccabff7fc6ee9b" minOccurs="0"/>
                <xsd:element ref="ns3:kcda1755ffd5425aafc66d6689a5558d" minOccurs="0"/>
                <xsd:element ref="ns2:ReviewersEmail" minOccurs="0"/>
                <xsd:element ref="ns2:d95c383c9a774e2b9bd7fdb68c5e0fc7" minOccurs="0"/>
                <xsd:element ref="ns2:DocSetName" minOccurs="0"/>
                <xsd:element ref="ns2:eb17d457039448a19415618ca7d78093" minOccurs="0"/>
                <xsd:element ref="ns1:_dlc_ExpireDate" minOccurs="0"/>
                <xsd:element ref="ns1:_dlc_ExpireDateSa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7" nillable="true" ma:displayName="Exempt from Policy" ma:hidden="true" ma:internalName="_dlc_Exempt" ma:readOnly="true">
      <xsd:simpleType>
        <xsd:restriction base="dms:Unknown"/>
      </xsd:simpleType>
    </xsd:element>
    <xsd:element name="_dlc_ExpireDate" ma:index="39" nillable="true" ma:displayName="Expiration Date" ma:description="" ma:hidden="true" ma:indexed="true" ma:internalName="_dlc_ExpireDate" ma:readOnly="true">
      <xsd:simpleType>
        <xsd:restriction base="dms:DateTime"/>
      </xsd:simpleType>
    </xsd:element>
    <xsd:element name="_dlc_ExpireDateSaved" ma:index="41" nillable="true" ma:displayName="Original Expiration Date" ma:hidden="true" ma:internalName="_dlc_ExpireDateSaved"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b58f876-95e0-49c6-91d0-8e7480b07923" elementFormDefault="qualified">
    <xsd:import namespace="http://schemas.microsoft.com/office/2006/documentManagement/types"/>
    <xsd:import namespace="http://schemas.microsoft.com/office/infopath/2007/PartnerControls"/>
    <xsd:element name="Approver_x0028_s_x0029_" ma:index="5" nillable="true" ma:displayName="Approvers" ma:description="Enter people or groups for workflow approval. Leave blank for manual approval." ma:list="UserInfo" ma:SearchPeopleOnly="false" ma:SharePointGroup="0" ma:internalName="Approver_x0028_s_x0029_" ma:showField="EMail">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74728458d774d52933435494d1025d8" ma:index="9" ma:taxonomy="true" ma:internalName="p74728458d774d52933435494d1025d8" ma:taxonomyFieldName="WCCLanguage" ma:displayName="WCC Language" ma:default="3;#English|f4583307-def8-4647-b7db-2a1d8f1f5719" ma:fieldId="{97472845-8d77-4d52-9334-35494d1025d8}" ma:sspId="368e5df3-cb6d-43a2-bb19-51fc820bbd26" ma:termSetId="5e1de944-eb9c-468e-96df-bff87281383f" ma:anchorId="00000000-0000-0000-0000-000000000000" ma:open="false" ma:isKeyword="false">
      <xsd:complexType>
        <xsd:sequence>
          <xsd:element ref="pc:Terms" minOccurs="0" maxOccurs="1"/>
        </xsd:sequence>
      </xsd:complexType>
    </xsd:element>
    <xsd:element name="p638553eefd44050b6b6e45ef74c803c" ma:index="14" ma:taxonomy="true" ma:internalName="p638553eefd44050b6b6e45ef74c803c" ma:taxonomyFieldName="ProtectiveMarking" ma:displayName="Protective Marking" ma:readOnly="false" ma:default="1;#Public|05e63c81-95b9-45a0-a9c9-9bc316784073" ma:fieldId="{9638553e-efd4-4050-b6b6-e45ef74c803c}" ma:sspId="368e5df3-cb6d-43a2-bb19-51fc820bbd26" ma:termSetId="1352ea01-7aec-4501-ba62-2b434532638c" ma:anchorId="00000000-0000-0000-0000-000000000000" ma:open="false" ma:isKeyword="false">
      <xsd:complexType>
        <xsd:sequence>
          <xsd:element ref="pc:Terms" minOccurs="0" maxOccurs="1"/>
        </xsd:sequence>
      </xsd:complexType>
    </xsd:element>
    <xsd:element name="o59add4030c047c89bd5998caae9662d" ma:index="18" ma:taxonomy="true" ma:internalName="o59add4030c047c89bd5998caae9662d" ma:taxonomyFieldName="DocumentType" ma:displayName="Document Type" ma:default="" ma:fieldId="{859add40-30c0-47c8-9bd5-998caae9662d}" ma:sspId="368e5df3-cb6d-43a2-bb19-51fc820bbd26" ma:termSetId="8647f897-84b4-4942-9ef1-4d807a153603" ma:anchorId="8e9d4368-3235-41eb-96a0-fa8d3cfe5a15" ma:open="false" ma:isKeyword="false">
      <xsd:complexType>
        <xsd:sequence>
          <xsd:element ref="pc:Terms" minOccurs="0" maxOccurs="1"/>
        </xsd:sequence>
      </xsd:complexType>
    </xsd:element>
    <xsd:element name="WCC_x0020_Disposal_x0020_Date" ma:index="20" nillable="true" ma:displayName="WCC Disposal Date" ma:format="DateOnly" ma:hidden="true" ma:internalName="WCC_x0020_Disposal_x0020_Date" ma:readOnly="false">
      <xsd:simpleType>
        <xsd:restriction base="dms:DateTime"/>
      </xsd:simpleType>
    </xsd:element>
    <xsd:element name="RetentionStarts" ma:index="23" nillable="true" ma:displayName="Retention Starts" ma:format="DateOnly" ma:hidden="true" ma:internalName="RetentionStarts" ma:readOnly="false">
      <xsd:simpleType>
        <xsd:restriction base="dms:DateTime"/>
      </xsd:simpleType>
    </xsd:element>
    <xsd:element name="SetDocumentType" ma:index="24" nillable="true" ma:displayName="Set Document Type" ma:hidden="true" ma:internalName="SetDocumentType" ma:readOnly="false">
      <xsd:simpleType>
        <xsd:restriction base="dms:Text">
          <xsd:maxLength value="255"/>
        </xsd:restriction>
      </xsd:simpleType>
    </xsd:element>
    <xsd:element name="DocumentStatus" ma:index="25" ma:displayName="Document Status" ma:default="Active" ma:format="Dropdown" ma:internalName="DocumentStatus">
      <xsd:simpleType>
        <xsd:restriction base="dms:Choice">
          <xsd:enumeration value="Active"/>
          <xsd:enumeration value="Archive"/>
        </xsd:restriction>
      </xsd:simpleType>
    </xsd:element>
    <xsd:element name="ReviewDate" ma:index="28" nillable="true" ma:displayName="Review Date" ma:description="12 month default. Amend if required." ma:format="DateOnly" ma:hidden="true" ma:internalName="ReviewDate" ma:readOnly="false">
      <xsd:simpleType>
        <xsd:restriction base="dms:DateTime"/>
      </xsd:simpleType>
    </xsd:element>
    <xsd:element name="kf4ca89d09f0480889ccabff7fc6ee9b" ma:index="29" nillable="true" ma:taxonomy="true" ma:internalName="kf4ca89d09f0480889ccabff7fc6ee9b" ma:taxonomyFieldName="TeamOwner" ma:displayName="Team Owner" ma:readOnly="false" ma:default="" ma:fieldId="{4f4ca89d-09f0-4808-89cc-abff7fc6ee9b}" ma:sspId="368e5df3-cb6d-43a2-bb19-51fc820bbd26" ma:termSetId="ccfcc116-0498-407d-9a1e-71e62c5d981d" ma:anchorId="00000000-0000-0000-0000-000000000000" ma:open="false" ma:isKeyword="false">
      <xsd:complexType>
        <xsd:sequence>
          <xsd:element ref="pc:Terms" minOccurs="0" maxOccurs="1"/>
        </xsd:sequence>
      </xsd:complexType>
    </xsd:element>
    <xsd:element name="ReviewersEmail" ma:index="33" nillable="true" ma:displayName="Reviewers" ma:hidden="true" ma:list="UserInfo" ma:SearchPeopleOnly="false" ma:SharePointGroup="0" ma:internalName="ReviewersEmail"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95c383c9a774e2b9bd7fdb68c5e0fc7" ma:index="34" nillable="true" ma:taxonomy="true" ma:internalName="d95c383c9a774e2b9bd7fdb68c5e0fc7" ma:taxonomyFieldName="WCCCoverage" ma:displayName="WCC Coverage" ma:readOnly="false" ma:default="2;#Warwickshire|ae50136a-0dd2-4024-b418-b2091d7c47d2" ma:fieldId="{d95c383c-9a77-4e2b-9bd7-fdb68c5e0fc7}" ma:sspId="368e5df3-cb6d-43a2-bb19-51fc820bbd26" ma:termSetId="34c6b9d9-bf88-4093-a228-0eee54b9ec02" ma:anchorId="00000000-0000-0000-0000-000000000000" ma:open="false" ma:isKeyword="false">
      <xsd:complexType>
        <xsd:sequence>
          <xsd:element ref="pc:Terms" minOccurs="0" maxOccurs="1"/>
        </xsd:sequence>
      </xsd:complexType>
    </xsd:element>
    <xsd:element name="DocSetName" ma:index="36" nillable="true" ma:displayName="Doc Set Name" ma:hidden="true" ma:internalName="DocSetName" ma:readOnly="false">
      <xsd:simpleType>
        <xsd:restriction base="dms:Text">
          <xsd:maxLength value="20"/>
        </xsd:restriction>
      </xsd:simpleType>
    </xsd:element>
    <xsd:element name="eb17d457039448a19415618ca7d78093" ma:index="37" nillable="true" ma:taxonomy="true" ma:internalName="eb17d457039448a19415618ca7d78093" ma:taxonomyFieldName="WCCKeywords" ma:displayName="WCC Keywords" ma:readOnly="false" ma:default="" ma:fieldId="{eb17d457-0394-48a1-9415-618ca7d78093}" ma:taxonomyMulti="true" ma:sspId="368e5df3-cb6d-43a2-bb19-51fc820bbd26" ma:termSetId="7ae2ebee-107a-4276-8494-f2c696c29616"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02bf5da-38b9-4488-a525-8567ad9ffa60" elementFormDefault="qualified">
    <xsd:import namespace="http://schemas.microsoft.com/office/2006/documentManagement/types"/>
    <xsd:import namespace="http://schemas.microsoft.com/office/infopath/2007/PartnerControls"/>
    <xsd:element name="TaxCatchAll" ma:index="7" nillable="true" ma:displayName="Taxonomy Catch All Column" ma:description="" ma:hidden="true" ma:list="{3275e8c1-acf4-4b16-9d23-46eb96c73ed3}" ma:internalName="TaxCatchAll" ma:showField="CatchAllData" ma:web="3c874734-995e-44c4-a34b-7b5cbade240c">
      <xsd:complexType>
        <xsd:complexContent>
          <xsd:extension base="dms:MultiChoiceLookup">
            <xsd:sequence>
              <xsd:element name="Value" type="dms:Lookup" maxOccurs="unbounded" minOccurs="0" nillable="true"/>
            </xsd:sequence>
          </xsd:extension>
        </xsd:complexContent>
      </xsd:complexType>
    </xsd:element>
    <xsd:element name="TaxCatchAllLabel" ma:index="8" nillable="true" ma:displayName="Taxonomy Catch All Column1" ma:description="" ma:hidden="true" ma:list="{3275e8c1-acf4-4b16-9d23-46eb96c73ed3}" ma:internalName="TaxCatchAllLabel" ma:readOnly="true" ma:showField="CatchAllDataLabel" ma:web="3c874734-995e-44c4-a34b-7b5cbade240c">
      <xsd:complexType>
        <xsd:complexContent>
          <xsd:extension base="dms:MultiChoiceLookup">
            <xsd:sequence>
              <xsd:element name="Value" type="dms:Lookup" maxOccurs="unbounded" minOccurs="0" nillable="true"/>
            </xsd:sequence>
          </xsd:extension>
        </xsd:complexContent>
      </xsd:complexType>
    </xsd:element>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kcda1755ffd5425aafc66d6689a5558d" ma:index="31" nillable="true" ma:taxonomy="true" ma:internalName="kcda1755ffd5425aafc66d6689a5558d" ma:taxonomyFieldName="WCCSubject" ma:displayName="WCC Subject" ma:readOnly="false" ma:default="" ma:fieldId="{4cda1755-ffd5-425a-afc6-6d6689a5558d}" ma:sspId="368e5df3-cb6d-43a2-bb19-51fc820bbd26" ma:termSetId="6e1a3901-a705-413c-aa2a-8c500dc0242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638553eefd44050b6b6e45ef74c803c xmlns="db58f876-95e0-49c6-91d0-8e7480b07923">
      <Terms xmlns="http://schemas.microsoft.com/office/infopath/2007/PartnerControls">
        <TermInfo xmlns="http://schemas.microsoft.com/office/infopath/2007/PartnerControls">
          <TermName xmlns="http://schemas.microsoft.com/office/infopath/2007/PartnerControls">Public</TermName>
          <TermId xmlns="http://schemas.microsoft.com/office/infopath/2007/PartnerControls">05e63c81-95b9-45a0-a9c9-9bc316784073</TermId>
        </TermInfo>
      </Terms>
    </p638553eefd44050b6b6e45ef74c803c>
    <SetDocumentType xmlns="db58f876-95e0-49c6-91d0-8e7480b07923">Publicity|cabcf062-13ec-470d-8ba1-1bc21c8a4ba6</SetDocumentType>
    <TaxCatchAll xmlns="202bf5da-38b9-4488-a525-8567ad9ffa60">
      <Value>601</Value>
      <Value>600</Value>
      <Value>3</Value>
      <Value>577</Value>
      <Value>25</Value>
      <Value>2</Value>
      <Value>1</Value>
    </TaxCatchAll>
    <ReviewersEmail xmlns="db58f876-95e0-49c6-91d0-8e7480b07923">
      <UserInfo>
        <DisplayName>Sarah Butter</DisplayName>
        <AccountId>1050</AccountId>
        <AccountType/>
      </UserInfo>
      <UserInfo>
        <DisplayName>Asmaa Ahmedabadi</DisplayName>
        <AccountId>5280</AccountId>
        <AccountType/>
      </UserInfo>
      <UserInfo>
        <DisplayName>Rosalind Anscombe</DisplayName>
        <AccountId>4025</AccountId>
        <AccountType/>
      </UserInfo>
    </ReviewersEmail>
    <p74728458d774d52933435494d1025d8 xmlns="db58f876-95e0-49c6-91d0-8e7480b07923">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f4583307-def8-4647-b7db-2a1d8f1f5719</TermId>
        </TermInfo>
      </Terms>
    </p74728458d774d52933435494d1025d8>
    <WCC_x0020_Disposal_x0020_Date xmlns="db58f876-95e0-49c6-91d0-8e7480b07923" xsi:nil="true"/>
    <d95c383c9a774e2b9bd7fdb68c5e0fc7 xmlns="db58f876-95e0-49c6-91d0-8e7480b07923">
      <Terms xmlns="http://schemas.microsoft.com/office/infopath/2007/PartnerControls">
        <TermInfo xmlns="http://schemas.microsoft.com/office/infopath/2007/PartnerControls">
          <TermName xmlns="http://schemas.microsoft.com/office/infopath/2007/PartnerControls">Warwickshire</TermName>
          <TermId xmlns="http://schemas.microsoft.com/office/infopath/2007/PartnerControls">ae50136a-0dd2-4024-b418-b2091d7c47d2</TermId>
        </TermInfo>
      </Terms>
    </d95c383c9a774e2b9bd7fdb68c5e0fc7>
    <DocSetName xmlns="db58f876-95e0-49c6-91d0-8e7480b07923">Southam and Feldon</DocSetName>
    <Approver_x0028_s_x0029_ xmlns="db58f876-95e0-49c6-91d0-8e7480b07923">
      <UserInfo>
        <DisplayName>WCC-CORP\RAns1</DisplayName>
        <AccountId>4025</AccountId>
        <AccountType/>
      </UserInfo>
    </Approver_x0028_s_x0029_>
    <ReviewDate xmlns="db58f876-95e0-49c6-91d0-8e7480b07923">2018-02-26T00:00:00+00:00</ReviewDate>
    <eb17d457039448a19415618ca7d78093 xmlns="db58f876-95e0-49c6-91d0-8e7480b07923">
      <Terms xmlns="http://schemas.microsoft.com/office/infopath/2007/PartnerControls">
        <TermInfo xmlns="http://schemas.microsoft.com/office/infopath/2007/PartnerControls">
          <TermName xmlns="http://schemas.microsoft.com/office/infopath/2007/PartnerControls">Community Forums</TermName>
          <TermId xmlns="http://schemas.microsoft.com/office/infopath/2007/PartnerControls">9692d291-6f0b-4350-85f1-cfc9dce9ef64</TermId>
        </TermInfo>
      </Terms>
    </eb17d457039448a19415618ca7d78093>
    <kcda1755ffd5425aafc66d6689a5558d xmlns="202bf5da-38b9-4488-a525-8567ad9ffa60">
      <Terms xmlns="http://schemas.microsoft.com/office/infopath/2007/PartnerControls">
        <TermInfo xmlns="http://schemas.microsoft.com/office/infopath/2007/PartnerControls">
          <TermName xmlns="http://schemas.microsoft.com/office/infopath/2007/PartnerControls">Life in the Community</TermName>
          <TermId xmlns="http://schemas.microsoft.com/office/infopath/2007/PartnerControls">a69c2906-bc60-4fdf-be14-03e4ee9dd34c</TermId>
        </TermInfo>
      </Terms>
    </kcda1755ffd5425aafc66d6689a5558d>
    <o59add4030c047c89bd5998caae9662d xmlns="db58f876-95e0-49c6-91d0-8e7480b07923">
      <Terms xmlns="http://schemas.microsoft.com/office/infopath/2007/PartnerControls">
        <TermInfo xmlns="http://schemas.microsoft.com/office/infopath/2007/PartnerControls">
          <TermName xmlns="http://schemas.microsoft.com/office/infopath/2007/PartnerControls">Publicity</TermName>
          <TermId xmlns="http://schemas.microsoft.com/office/infopath/2007/PartnerControls">cabcf062-13ec-470d-8ba1-1bc21c8a4ba6</TermId>
        </TermInfo>
      </Terms>
    </o59add4030c047c89bd5998caae9662d>
    <kf4ca89d09f0480889ccabff7fc6ee9b xmlns="db58f876-95e0-49c6-91d0-8e7480b07923">
      <Terms xmlns="http://schemas.microsoft.com/office/infopath/2007/PartnerControls">
        <TermInfo xmlns="http://schemas.microsoft.com/office/infopath/2007/PartnerControls">
          <TermName xmlns="http://schemas.microsoft.com/office/infopath/2007/PartnerControls">Localities ＆ Partnerships</TermName>
          <TermId xmlns="http://schemas.microsoft.com/office/infopath/2007/PartnerControls">16fb5b1b-daa4-4f1d-9aab-94121ad462e7</TermId>
        </TermInfo>
      </Terms>
    </kf4ca89d09f0480889ccabff7fc6ee9b>
    <DocumentStatus xmlns="db58f876-95e0-49c6-91d0-8e7480b07923">Active</DocumentStatus>
    <RetentionStarts xmlns="db58f876-95e0-49c6-91d0-8e7480b07923">2018-06-21T23:00:00+00:00</RetentionStarts>
    <_dlc_DocId xmlns="202bf5da-38b9-4488-a525-8567ad9ffa60">WCCC-966-1673</_dlc_DocId>
    <_dlc_DocIdUrl xmlns="202bf5da-38b9-4488-a525-8567ad9ffa60">
      <Url>http://edrm/LP/_layouts/DocIdRedir.aspx?ID=WCCC-966-1673</Url>
      <Description>WCCC-966-1673</Description>
    </_dlc_DocIdUrl>
  </documentManagement>
</p:properties>
</file>

<file path=customXml/item3.xml><?xml version="1.0" encoding="utf-8"?>
<LongProperties xmlns="http://schemas.microsoft.com/office/2006/metadata/long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mso-contentType ?>
<Policy xmlns:p="office.server.policy" xmlns="office.server.policy" id="" local="true">
  <Name>Corporate</Name>
  <Description/>
  <Statement/>
  <PolicyItems>
    <PolicyItem featureId="Microsoft.Office.RecordsManagement.PolicyFeatures.Expiration" staticId="0x01010035C89CCD2483A2479FECC59E2E56452D00E53E4C0FE5E82A48A500E89033CFD0E8|-626270482" UniqueId="ff0b193f-473c-4493-987f-b4f4b9e8c256">
      <Name>Retention</Name>
      <Description>Automatic scheduling of content for processing, and performing a retention action on content that has reached its due date.</Description>
      <CustomData>
        <Schedules nextStageId="3">
          <Schedule type="Default">
            <stages>
              <data stageId="1" recur="true" offset="1" unit="days">
                <formula id="Microsoft.Office.RecordsManagement.PolicyFeatures.Expiration.Formula.BuiltIn">
                  <number>0</number>
                  <property>WCC_x0020_Disposal_x0020_Date</property>
                  <propertyId>9ea57d62-0549-4e65-a581-55f823dbf45c</propertyId>
                  <period>days</period>
                </formula>
                <action type="workflow" id="dd95d044-28e5-482d-9328-f331b394414f"/>
              </data>
              <data stageId="2">
                <formula id="Microsoft.Office.RecordsManagement.PolicyFeatures.Expiration.Formula.BuiltIn">
                  <number>30</number>
                  <property>WCC_x0020_Disposal_x0020_Date</property>
                  <propertyId>9ea57d62-0549-4e65-a581-55f823dbf45c</propertyId>
                  <period>days</period>
                </formula>
                <action type="action" id="Microsoft.Office.RecordsManagement.PolicyFeatures.Expiration.Action.MoveToRecycleBin"/>
              </data>
            </stages>
          </Schedule>
        </Schedules>
      </CustomData>
    </PolicyItem>
    <PolicyItem featureId="Microsoft.Office.RecordsManagement.PolicyFeatures.PolicyAudit" staticId="0x01010035C89CCD2483A2479FECC59E2E56452D00E53E4C0FE5E82A48A500E89033CFD0E8|8138272" UniqueId="9533daa9-1d96-4089-916a-188b85215c4a">
      <Name>Auditing</Name>
      <Description>Audits user actions on documents and list items to the Audit Log.</Description>
      <CustomData>
        <Audit>
          <Update/>
          <CheckInOut/>
          <MoveCopy/>
          <DeleteRestore/>
        </Audit>
      </CustomData>
    </PolicyItem>
  </PolicyItems>
</Policy>
</file>

<file path=customXml/item6.xml><?xml version="1.0" encoding="utf-8"?>
<?mso-contentType ?>
<customXsn xmlns="http://schemas.microsoft.com/office/2006/metadata/customXsn">
  <xsnLocation/>
  <cached>True</cached>
  <openByDefault>False</openByDefault>
  <xsnScope>http://uat-cthub</xsnScope>
</customXsn>
</file>

<file path=customXml/item7.xml><?xml version="1.0" encoding="utf-8"?>
<?mso-contentType ?>
<SharedContentType xmlns="Microsoft.SharePoint.Taxonomy.ContentTypeSync" SourceId="368e5df3-cb6d-43a2-bb19-51fc820bbd26" ContentTypeId="0x01010035C89CCD2483A2479FECC59E2E56452D" PreviousValue="false"/>
</file>

<file path=customXml/item8.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9E312B-28B5-4076-A714-B2E8FCF8CF34}"/>
</file>

<file path=customXml/itemProps2.xml><?xml version="1.0" encoding="utf-8"?>
<ds:datastoreItem xmlns:ds="http://schemas.openxmlformats.org/officeDocument/2006/customXml" ds:itemID="{2019B328-13DE-43A2-824B-CC1F628D686D}"/>
</file>

<file path=customXml/itemProps3.xml><?xml version="1.0" encoding="utf-8"?>
<ds:datastoreItem xmlns:ds="http://schemas.openxmlformats.org/officeDocument/2006/customXml" ds:itemID="{4AA8EB1A-D0CE-4BD1-BDB3-B93214D899CD}"/>
</file>

<file path=customXml/itemProps4.xml><?xml version="1.0" encoding="utf-8"?>
<ds:datastoreItem xmlns:ds="http://schemas.openxmlformats.org/officeDocument/2006/customXml" ds:itemID="{593BB010-239F-4AD4-B45A-CE29BBF3963D}"/>
</file>

<file path=customXml/itemProps5.xml><?xml version="1.0" encoding="utf-8"?>
<ds:datastoreItem xmlns:ds="http://schemas.openxmlformats.org/officeDocument/2006/customXml" ds:itemID="{49E63554-37C4-4783-99D9-061CF574D9C4}"/>
</file>

<file path=customXml/itemProps6.xml><?xml version="1.0" encoding="utf-8"?>
<ds:datastoreItem xmlns:ds="http://schemas.openxmlformats.org/officeDocument/2006/customXml" ds:itemID="{75C9A8C4-20E0-46E4-9C01-AABD38516FB1}"/>
</file>

<file path=customXml/itemProps7.xml><?xml version="1.0" encoding="utf-8"?>
<ds:datastoreItem xmlns:ds="http://schemas.openxmlformats.org/officeDocument/2006/customXml" ds:itemID="{965535AC-B5F5-459A-B1A5-910993F6A572}"/>
</file>

<file path=customXml/itemProps8.xml><?xml version="1.0" encoding="utf-8"?>
<ds:datastoreItem xmlns:ds="http://schemas.openxmlformats.org/officeDocument/2006/customXml" ds:itemID="{352EED1D-B9F6-4C94-93F1-5396DD149235}"/>
</file>

<file path=docProps/app.xml><?xml version="1.0" encoding="utf-8"?>
<Properties xmlns="http://schemas.openxmlformats.org/officeDocument/2006/extended-properties" xmlns:vt="http://schemas.openxmlformats.org/officeDocument/2006/docPropsVTypes">
  <Template>vj</Template>
  <TotalTime>250</TotalTime>
  <Words>636</Words>
  <Application>Microsoft Office PowerPoint</Application>
  <PresentationFormat>On-screen Show (4:3)</PresentationFormat>
  <Paragraphs>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vj</vt:lpstr>
      <vt:lpstr>Ordinary Watercourse Maintenance</vt:lpstr>
      <vt:lpstr>Roles and Responsibilities</vt:lpstr>
      <vt:lpstr>Ordinary Watercourse Definition</vt:lpstr>
      <vt:lpstr>Watercourse or Ditch?</vt:lpstr>
      <vt:lpstr>Watercourse maintenance responsibility</vt:lpstr>
      <vt:lpstr>Ditch maintenance responsibility</vt:lpstr>
      <vt:lpstr>Ditch maintenance responsibility</vt:lpstr>
      <vt:lpstr>PowerPoint Presentation</vt:lpstr>
      <vt:lpstr>PowerPoint Presentation</vt:lpstr>
      <vt:lpstr>PowerPoint Presentation</vt:lpstr>
      <vt:lpstr>PowerPoint Presentation</vt:lpstr>
      <vt:lpstr>Making it work…</vt:lpstr>
    </vt:vector>
  </TitlesOfParts>
  <Company>Warwickshire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Ordinary Watercourse Maintenance</dc:title>
  <dc:creator>Michael Green</dc:creator>
  <cp:lastModifiedBy>Amanda Wilson-Patterson</cp:lastModifiedBy>
  <cp:revision>28</cp:revision>
  <dcterms:created xsi:type="dcterms:W3CDTF">2015-10-22T09:51:30Z</dcterms:created>
  <dcterms:modified xsi:type="dcterms:W3CDTF">2018-06-13T12:38:37Z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PublishingExpirationDate">
    <vt:lpwstr/>
  </property>
  <property fmtid="{D5CDD505-2E9C-101B-9397-08002B2CF9AE}" pid="4" name="PublishingStartDate">
    <vt:lpwstr/>
  </property>
  <property fmtid="{D5CDD505-2E9C-101B-9397-08002B2CF9AE}" pid="5" name="ContentTypeId">
    <vt:lpwstr>0x01010035C89CCD2483A2479FECC59E2E56452D0080DB68CB5807DE47A7F3E683A53B8D18</vt:lpwstr>
  </property>
  <property fmtid="{D5CDD505-2E9C-101B-9397-08002B2CF9AE}" pid="6" name="WCCCoverage">
    <vt:lpwstr>2;#Warwickshire|ae50136a-0dd2-4024-b418-b2091d7c47d2</vt:lpwstr>
  </property>
  <property fmtid="{D5CDD505-2E9C-101B-9397-08002B2CF9AE}" pid="7" name="TeamOwner">
    <vt:lpwstr>577;#Localities ＆ Partnerships|16fb5b1b-daa4-4f1d-9aab-94121ad462e7</vt:lpwstr>
  </property>
  <property fmtid="{D5CDD505-2E9C-101B-9397-08002B2CF9AE}" pid="8" name="WCCSubject">
    <vt:lpwstr>601;#Life in the Community|a69c2906-bc60-4fdf-be14-03e4ee9dd34c</vt:lpwstr>
  </property>
  <property fmtid="{D5CDD505-2E9C-101B-9397-08002B2CF9AE}" pid="9" name="WCCKeywords">
    <vt:lpwstr>600;#Community Forums|9692d291-6f0b-4350-85f1-cfc9dce9ef64</vt:lpwstr>
  </property>
  <property fmtid="{D5CDD505-2E9C-101B-9397-08002B2CF9AE}" pid="10" name="_dlc_policyId">
    <vt:lpwstr>0x01010035C89CCD2483A2479FECC59E2E56452D00E53E4C0FE5E82A48A500E89033CFD0E8|-626270482</vt:lpwstr>
  </property>
  <property fmtid="{D5CDD505-2E9C-101B-9397-08002B2CF9AE}" pid="11" name="ItemRetentionFormula">
    <vt:lpwstr>&lt;formula id="Microsoft.Office.RecordsManagement.PolicyFeatures.Expiration.Formula.BuiltIn"&gt;&lt;number&gt;0&lt;/number&gt;&lt;property&gt;WCC_x005f_x0020_Disposal_x005f_x0020_Date&lt;/property&gt;&lt;propertyId&gt;9ea57d62-0549-4e65-a581-55f823dbf45c&lt;/propertyId&gt;&lt;period&gt;days&lt;/period&gt;&lt;/formula&gt;</vt:lpwstr>
  </property>
  <property fmtid="{D5CDD505-2E9C-101B-9397-08002B2CF9AE}" pid="12" name="ProtectiveMarking">
    <vt:lpwstr>1;#Public|05e63c81-95b9-45a0-a9c9-9bc316784073</vt:lpwstr>
  </property>
  <property fmtid="{D5CDD505-2E9C-101B-9397-08002B2CF9AE}" pid="13" name="WCCLanguage">
    <vt:lpwstr>3;#English|f4583307-def8-4647-b7db-2a1d8f1f5719</vt:lpwstr>
  </property>
  <property fmtid="{D5CDD505-2E9C-101B-9397-08002B2CF9AE}" pid="14" name="DocumentType">
    <vt:lpwstr>25;#Publicity|cabcf062-13ec-470d-8ba1-1bc21c8a4ba6</vt:lpwstr>
  </property>
  <property fmtid="{D5CDD505-2E9C-101B-9397-08002B2CF9AE}" pid="15" name="_dlc_DocIdItemGuid">
    <vt:lpwstr>9f72bdf9-9b83-441f-a4e9-cc4b723e7f7b</vt:lpwstr>
  </property>
  <property fmtid="{D5CDD505-2E9C-101B-9397-08002B2CF9AE}" pid="16" name="WorkflowChangePath">
    <vt:lpwstr>e7fe437a-7c40-45a2-9eb5-c1fc0e589db1,5;e7fe437a-7c40-45a2-9eb5-c1fc0e589db1,5;</vt:lpwstr>
  </property>
</Properties>
</file>